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9" autoAdjust="0"/>
    <p:restoredTop sz="94660"/>
  </p:normalViewPr>
  <p:slideViewPr>
    <p:cSldViewPr>
      <p:cViewPr varScale="1">
        <p:scale>
          <a:sx n="76" d="100"/>
          <a:sy n="7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1C3C-5805-41B2-AC63-8F67598750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0A6E7C-5945-42E6-8A4A-C425709960FD}">
      <dgm:prSet/>
      <dgm:spPr/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About AdWorks</a:t>
          </a:r>
          <a:endParaRPr lang="en-US" dirty="0">
            <a:solidFill>
              <a:schemeClr val="tx1"/>
            </a:solidFill>
          </a:endParaRPr>
        </a:p>
      </dgm:t>
    </dgm:pt>
    <dgm:pt modelId="{2E21FD20-2CA4-42CD-B688-71FE220A2D3D}" type="parTrans" cxnId="{C6364542-7505-4A6D-95DE-0AC5F8877206}">
      <dgm:prSet/>
      <dgm:spPr/>
      <dgm:t>
        <a:bodyPr/>
        <a:lstStyle/>
        <a:p>
          <a:endParaRPr lang="en-US"/>
        </a:p>
      </dgm:t>
    </dgm:pt>
    <dgm:pt modelId="{D923CC22-DA4C-4EE7-864E-577E2CA0B88E}" type="sibTrans" cxnId="{C6364542-7505-4A6D-95DE-0AC5F8877206}">
      <dgm:prSet/>
      <dgm:spPr/>
      <dgm:t>
        <a:bodyPr/>
        <a:lstStyle/>
        <a:p>
          <a:endParaRPr lang="en-US"/>
        </a:p>
      </dgm:t>
    </dgm:pt>
    <dgm:pt modelId="{D2B4F5F5-2139-4268-B2E3-41E20FBE4147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2" action="ppaction://hlinksldjump"/>
            </a:rPr>
            <a:t>Accomplishments</a:t>
          </a:r>
          <a:endParaRPr lang="en-US" dirty="0"/>
        </a:p>
      </dgm:t>
    </dgm:pt>
    <dgm:pt modelId="{3FD14E40-18E2-4FCD-8935-4CF126FB7DFC}" type="parTrans" cxnId="{EE23F167-ECBB-4142-9191-540E2E3B102F}">
      <dgm:prSet/>
      <dgm:spPr/>
      <dgm:t>
        <a:bodyPr/>
        <a:lstStyle/>
        <a:p>
          <a:endParaRPr lang="en-US"/>
        </a:p>
      </dgm:t>
    </dgm:pt>
    <dgm:pt modelId="{E68C2550-CDB7-4D66-9D1C-0756735BC1BD}" type="sibTrans" cxnId="{EE23F167-ECBB-4142-9191-540E2E3B102F}">
      <dgm:prSet/>
      <dgm:spPr/>
      <dgm:t>
        <a:bodyPr/>
        <a:lstStyle/>
        <a:p>
          <a:endParaRPr lang="en-US"/>
        </a:p>
      </dgm:t>
    </dgm:pt>
    <dgm:pt modelId="{C5C8E6BB-1F43-48FF-AABA-D0089EDE8E59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3" action="ppaction://hlinksldjump"/>
            </a:rPr>
            <a:t>Organization</a:t>
          </a:r>
          <a:endParaRPr lang="en-US" dirty="0"/>
        </a:p>
      </dgm:t>
    </dgm:pt>
    <dgm:pt modelId="{6B972520-AFC8-4682-9E4A-4929A134D794}" type="parTrans" cxnId="{5C61047A-6246-4010-9133-70447E7855A0}">
      <dgm:prSet/>
      <dgm:spPr/>
      <dgm:t>
        <a:bodyPr/>
        <a:lstStyle/>
        <a:p>
          <a:endParaRPr lang="en-US"/>
        </a:p>
      </dgm:t>
    </dgm:pt>
    <dgm:pt modelId="{9A7E2FD8-D8C7-4103-9299-1634FBFAC664}" type="sibTrans" cxnId="{5C61047A-6246-4010-9133-70447E7855A0}">
      <dgm:prSet/>
      <dgm:spPr/>
      <dgm:t>
        <a:bodyPr/>
        <a:lstStyle/>
        <a:p>
          <a:endParaRPr lang="en-US"/>
        </a:p>
      </dgm:t>
    </dgm:pt>
    <dgm:pt modelId="{04A48416-BEE7-40B9-B44F-F2E7F27A28C4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4" action="ppaction://hlinksldjump"/>
            </a:rPr>
            <a:t>Working with Clients</a:t>
          </a:r>
          <a:endParaRPr lang="en-US" dirty="0"/>
        </a:p>
      </dgm:t>
    </dgm:pt>
    <dgm:pt modelId="{97938358-7118-488B-8BE4-FF5D13867E35}" type="parTrans" cxnId="{078C1542-BB93-4155-9800-D9E621DDDD36}">
      <dgm:prSet/>
      <dgm:spPr/>
      <dgm:t>
        <a:bodyPr/>
        <a:lstStyle/>
        <a:p>
          <a:endParaRPr lang="en-US"/>
        </a:p>
      </dgm:t>
    </dgm:pt>
    <dgm:pt modelId="{AC33230A-C128-4440-9EE9-470A80A10091}" type="sibTrans" cxnId="{078C1542-BB93-4155-9800-D9E621DDDD36}">
      <dgm:prSet/>
      <dgm:spPr/>
      <dgm:t>
        <a:bodyPr/>
        <a:lstStyle/>
        <a:p>
          <a:endParaRPr lang="en-US"/>
        </a:p>
      </dgm:t>
    </dgm:pt>
    <dgm:pt modelId="{D557020C-5D20-4A1D-8A97-3EDB9F6BDAE0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5" action="ppaction://hlinksldjump"/>
            </a:rPr>
            <a:t>Health Insurance</a:t>
          </a:r>
          <a:endParaRPr lang="en-US" dirty="0"/>
        </a:p>
      </dgm:t>
    </dgm:pt>
    <dgm:pt modelId="{95E42381-B4D9-41A7-98A2-49A1698D0B8F}" type="parTrans" cxnId="{61BA633B-75E0-49C9-9976-C3352B6D0186}">
      <dgm:prSet/>
      <dgm:spPr/>
      <dgm:t>
        <a:bodyPr/>
        <a:lstStyle/>
        <a:p>
          <a:endParaRPr lang="en-US"/>
        </a:p>
      </dgm:t>
    </dgm:pt>
    <dgm:pt modelId="{422413BA-D260-480C-9871-4F91A943941C}" type="sibTrans" cxnId="{61BA633B-75E0-49C9-9976-C3352B6D0186}">
      <dgm:prSet/>
      <dgm:spPr/>
      <dgm:t>
        <a:bodyPr/>
        <a:lstStyle/>
        <a:p>
          <a:endParaRPr lang="en-US"/>
        </a:p>
      </dgm:t>
    </dgm:pt>
    <dgm:pt modelId="{FB442562-B81C-4605-BD68-5C3598CCF0B3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6" action="ppaction://hlinksldjump"/>
            </a:rPr>
            <a:t>Leave Time</a:t>
          </a:r>
          <a:endParaRPr lang="en-US" dirty="0"/>
        </a:p>
      </dgm:t>
    </dgm:pt>
    <dgm:pt modelId="{D3404E0A-B9B1-4E73-A453-7AA9DC067415}" type="parTrans" cxnId="{EFB15D71-4E12-42CC-9730-C65BCFD16834}">
      <dgm:prSet/>
      <dgm:spPr/>
      <dgm:t>
        <a:bodyPr/>
        <a:lstStyle/>
        <a:p>
          <a:endParaRPr lang="en-US"/>
        </a:p>
      </dgm:t>
    </dgm:pt>
    <dgm:pt modelId="{F57DA522-E65C-43CF-9F74-832DB84B259B}" type="sibTrans" cxnId="{EFB15D71-4E12-42CC-9730-C65BCFD16834}">
      <dgm:prSet/>
      <dgm:spPr/>
      <dgm:t>
        <a:bodyPr/>
        <a:lstStyle/>
        <a:p>
          <a:endParaRPr lang="en-US"/>
        </a:p>
      </dgm:t>
    </dgm:pt>
    <dgm:pt modelId="{438584F9-24A8-4F27-B51D-7F9C28733168}">
      <dgm:prSet/>
      <dgm:spPr/>
      <dgm:t>
        <a:bodyPr/>
        <a:lstStyle/>
        <a:p>
          <a:pPr algn="ctr" rtl="0"/>
          <a:r>
            <a:rPr lang="en-US" dirty="0" smtClean="0"/>
            <a:t>Paperwork Process</a:t>
          </a:r>
          <a:endParaRPr lang="en-US" dirty="0"/>
        </a:p>
      </dgm:t>
    </dgm:pt>
    <dgm:pt modelId="{34CC11D6-3843-4D10-B15A-1A4819F84250}" type="parTrans" cxnId="{2EB4AAB9-647F-4DB1-A181-677D042A63DD}">
      <dgm:prSet/>
      <dgm:spPr/>
      <dgm:t>
        <a:bodyPr/>
        <a:lstStyle/>
        <a:p>
          <a:endParaRPr lang="en-US"/>
        </a:p>
      </dgm:t>
    </dgm:pt>
    <dgm:pt modelId="{D8159118-814D-4D5E-B6C8-66B37700EE96}" type="sibTrans" cxnId="{2EB4AAB9-647F-4DB1-A181-677D042A63DD}">
      <dgm:prSet/>
      <dgm:spPr/>
      <dgm:t>
        <a:bodyPr/>
        <a:lstStyle/>
        <a:p>
          <a:endParaRPr lang="en-US"/>
        </a:p>
      </dgm:t>
    </dgm:pt>
    <dgm:pt modelId="{5549E7A9-3C15-48E6-943C-1F5B6BE4D8FA}" type="pres">
      <dgm:prSet presAssocID="{54C91C3C-5805-41B2-AC63-8F67598750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85F0A-EE86-4346-982D-222FDA493E93}" type="pres">
      <dgm:prSet presAssocID="{940A6E7C-5945-42E6-8A4A-C425709960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8D1A-E681-4BD7-9722-C94504911794}" type="pres">
      <dgm:prSet presAssocID="{D923CC22-DA4C-4EE7-864E-577E2CA0B88E}" presName="spacer" presStyleCnt="0"/>
      <dgm:spPr/>
    </dgm:pt>
    <dgm:pt modelId="{A08ACECB-1B59-4987-AD39-A05ACC1FA13B}" type="pres">
      <dgm:prSet presAssocID="{D2B4F5F5-2139-4268-B2E3-41E20FBE41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784A-45A8-4282-8398-B64BB6BB4E25}" type="pres">
      <dgm:prSet presAssocID="{E68C2550-CDB7-4D66-9D1C-0756735BC1BD}" presName="spacer" presStyleCnt="0"/>
      <dgm:spPr/>
    </dgm:pt>
    <dgm:pt modelId="{96DEE890-97ED-4986-8830-37DBF8FD0E0E}" type="pres">
      <dgm:prSet presAssocID="{C5C8E6BB-1F43-48FF-AABA-D0089EDE8E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5DFE-3120-4A98-90DC-E276C2F3738F}" type="pres">
      <dgm:prSet presAssocID="{9A7E2FD8-D8C7-4103-9299-1634FBFAC664}" presName="spacer" presStyleCnt="0"/>
      <dgm:spPr/>
    </dgm:pt>
    <dgm:pt modelId="{26082038-E7D7-4B88-9901-1FEF7B437361}" type="pres">
      <dgm:prSet presAssocID="{04A48416-BEE7-40B9-B44F-F2E7F27A28C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EFDB-8EAC-4A41-818A-0693002FC599}" type="pres">
      <dgm:prSet presAssocID="{AC33230A-C128-4440-9EE9-470A80A10091}" presName="spacer" presStyleCnt="0"/>
      <dgm:spPr/>
    </dgm:pt>
    <dgm:pt modelId="{D33590D4-2843-41C9-A077-7351FC5C7577}" type="pres">
      <dgm:prSet presAssocID="{D557020C-5D20-4A1D-8A97-3EDB9F6BDA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AE21-0B1D-4653-9910-63C1FE0C6E0D}" type="pres">
      <dgm:prSet presAssocID="{422413BA-D260-480C-9871-4F91A943941C}" presName="spacer" presStyleCnt="0"/>
      <dgm:spPr/>
    </dgm:pt>
    <dgm:pt modelId="{9A6AE5AD-EC98-4ABA-994D-CB8098D5256F}" type="pres">
      <dgm:prSet presAssocID="{FB442562-B81C-4605-BD68-5C3598CCF0B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DA87-1B01-488F-BA7B-C948E0AD176D}" type="pres">
      <dgm:prSet presAssocID="{F57DA522-E65C-43CF-9F74-832DB84B259B}" presName="spacer" presStyleCnt="0"/>
      <dgm:spPr/>
    </dgm:pt>
    <dgm:pt modelId="{047C6185-8A33-4FDA-BE39-B0175176EA04}" type="pres">
      <dgm:prSet presAssocID="{438584F9-24A8-4F27-B51D-7F9C287331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A633B-75E0-49C9-9976-C3352B6D0186}" srcId="{54C91C3C-5805-41B2-AC63-8F675987503F}" destId="{D557020C-5D20-4A1D-8A97-3EDB9F6BDAE0}" srcOrd="4" destOrd="0" parTransId="{95E42381-B4D9-41A7-98A2-49A1698D0B8F}" sibTransId="{422413BA-D260-480C-9871-4F91A943941C}"/>
    <dgm:cxn modelId="{A59A46F3-A50D-4647-B0E7-C9C4747634F9}" type="presOf" srcId="{940A6E7C-5945-42E6-8A4A-C425709960FD}" destId="{B6885F0A-EE86-4346-982D-222FDA493E93}" srcOrd="0" destOrd="0" presId="urn:microsoft.com/office/officeart/2005/8/layout/vList2"/>
    <dgm:cxn modelId="{AA99C1BD-BFD0-4D5C-B8E4-D93584B37B78}" type="presOf" srcId="{C5C8E6BB-1F43-48FF-AABA-D0089EDE8E59}" destId="{96DEE890-97ED-4986-8830-37DBF8FD0E0E}" srcOrd="0" destOrd="0" presId="urn:microsoft.com/office/officeart/2005/8/layout/vList2"/>
    <dgm:cxn modelId="{06C12E66-73BD-4F6A-8207-80ADC29E9E68}" type="presOf" srcId="{D2B4F5F5-2139-4268-B2E3-41E20FBE4147}" destId="{A08ACECB-1B59-4987-AD39-A05ACC1FA13B}" srcOrd="0" destOrd="0" presId="urn:microsoft.com/office/officeart/2005/8/layout/vList2"/>
    <dgm:cxn modelId="{EE23F167-ECBB-4142-9191-540E2E3B102F}" srcId="{54C91C3C-5805-41B2-AC63-8F675987503F}" destId="{D2B4F5F5-2139-4268-B2E3-41E20FBE4147}" srcOrd="1" destOrd="0" parTransId="{3FD14E40-18E2-4FCD-8935-4CF126FB7DFC}" sibTransId="{E68C2550-CDB7-4D66-9D1C-0756735BC1BD}"/>
    <dgm:cxn modelId="{2915EE2B-23D4-4CF2-A3C6-9135D1ABCFE7}" type="presOf" srcId="{04A48416-BEE7-40B9-B44F-F2E7F27A28C4}" destId="{26082038-E7D7-4B88-9901-1FEF7B437361}" srcOrd="0" destOrd="0" presId="urn:microsoft.com/office/officeart/2005/8/layout/vList2"/>
    <dgm:cxn modelId="{078C1542-BB93-4155-9800-D9E621DDDD36}" srcId="{54C91C3C-5805-41B2-AC63-8F675987503F}" destId="{04A48416-BEE7-40B9-B44F-F2E7F27A28C4}" srcOrd="3" destOrd="0" parTransId="{97938358-7118-488B-8BE4-FF5D13867E35}" sibTransId="{AC33230A-C128-4440-9EE9-470A80A10091}"/>
    <dgm:cxn modelId="{EFB15D71-4E12-42CC-9730-C65BCFD16834}" srcId="{54C91C3C-5805-41B2-AC63-8F675987503F}" destId="{FB442562-B81C-4605-BD68-5C3598CCF0B3}" srcOrd="5" destOrd="0" parTransId="{D3404E0A-B9B1-4E73-A453-7AA9DC067415}" sibTransId="{F57DA522-E65C-43CF-9F74-832DB84B259B}"/>
    <dgm:cxn modelId="{045708E8-A28B-4385-9202-8F82FCD980FB}" type="presOf" srcId="{438584F9-24A8-4F27-B51D-7F9C28733168}" destId="{047C6185-8A33-4FDA-BE39-B0175176EA04}" srcOrd="0" destOrd="0" presId="urn:microsoft.com/office/officeart/2005/8/layout/vList2"/>
    <dgm:cxn modelId="{91E29004-2810-4C04-875B-D81348856677}" type="presOf" srcId="{54C91C3C-5805-41B2-AC63-8F675987503F}" destId="{5549E7A9-3C15-48E6-943C-1F5B6BE4D8FA}" srcOrd="0" destOrd="0" presId="urn:microsoft.com/office/officeart/2005/8/layout/vList2"/>
    <dgm:cxn modelId="{C6364542-7505-4A6D-95DE-0AC5F8877206}" srcId="{54C91C3C-5805-41B2-AC63-8F675987503F}" destId="{940A6E7C-5945-42E6-8A4A-C425709960FD}" srcOrd="0" destOrd="0" parTransId="{2E21FD20-2CA4-42CD-B688-71FE220A2D3D}" sibTransId="{D923CC22-DA4C-4EE7-864E-577E2CA0B88E}"/>
    <dgm:cxn modelId="{5C61047A-6246-4010-9133-70447E7855A0}" srcId="{54C91C3C-5805-41B2-AC63-8F675987503F}" destId="{C5C8E6BB-1F43-48FF-AABA-D0089EDE8E59}" srcOrd="2" destOrd="0" parTransId="{6B972520-AFC8-4682-9E4A-4929A134D794}" sibTransId="{9A7E2FD8-D8C7-4103-9299-1634FBFAC664}"/>
    <dgm:cxn modelId="{2EB4AAB9-647F-4DB1-A181-677D042A63DD}" srcId="{54C91C3C-5805-41B2-AC63-8F675987503F}" destId="{438584F9-24A8-4F27-B51D-7F9C28733168}" srcOrd="6" destOrd="0" parTransId="{34CC11D6-3843-4D10-B15A-1A4819F84250}" sibTransId="{D8159118-814D-4D5E-B6C8-66B37700EE96}"/>
    <dgm:cxn modelId="{CB7E74AF-42A5-4A7D-9700-2A2D9475C82F}" type="presOf" srcId="{FB442562-B81C-4605-BD68-5C3598CCF0B3}" destId="{9A6AE5AD-EC98-4ABA-994D-CB8098D5256F}" srcOrd="0" destOrd="0" presId="urn:microsoft.com/office/officeart/2005/8/layout/vList2"/>
    <dgm:cxn modelId="{BE87C46E-8C3A-4262-A31B-1ED0F1F2C683}" type="presOf" srcId="{D557020C-5D20-4A1D-8A97-3EDB9F6BDAE0}" destId="{D33590D4-2843-41C9-A077-7351FC5C7577}" srcOrd="0" destOrd="0" presId="urn:microsoft.com/office/officeart/2005/8/layout/vList2"/>
    <dgm:cxn modelId="{22CDD409-D9A2-4D80-BBCB-D9BCA959CA8E}" type="presParOf" srcId="{5549E7A9-3C15-48E6-943C-1F5B6BE4D8FA}" destId="{B6885F0A-EE86-4346-982D-222FDA493E93}" srcOrd="0" destOrd="0" presId="urn:microsoft.com/office/officeart/2005/8/layout/vList2"/>
    <dgm:cxn modelId="{CBA30B28-3356-4EC7-928F-0E894422396D}" type="presParOf" srcId="{5549E7A9-3C15-48E6-943C-1F5B6BE4D8FA}" destId="{AAB18D1A-E681-4BD7-9722-C94504911794}" srcOrd="1" destOrd="0" presId="urn:microsoft.com/office/officeart/2005/8/layout/vList2"/>
    <dgm:cxn modelId="{4E5DE03F-E95A-4BD6-840F-BA7B98E26B5E}" type="presParOf" srcId="{5549E7A9-3C15-48E6-943C-1F5B6BE4D8FA}" destId="{A08ACECB-1B59-4987-AD39-A05ACC1FA13B}" srcOrd="2" destOrd="0" presId="urn:microsoft.com/office/officeart/2005/8/layout/vList2"/>
    <dgm:cxn modelId="{D54E3381-A95D-4488-A3E6-A6A4834AD622}" type="presParOf" srcId="{5549E7A9-3C15-48E6-943C-1F5B6BE4D8FA}" destId="{7D42784A-45A8-4282-8398-B64BB6BB4E25}" srcOrd="3" destOrd="0" presId="urn:microsoft.com/office/officeart/2005/8/layout/vList2"/>
    <dgm:cxn modelId="{C0C25733-E4FD-46A7-989B-A7ED2D8DB85E}" type="presParOf" srcId="{5549E7A9-3C15-48E6-943C-1F5B6BE4D8FA}" destId="{96DEE890-97ED-4986-8830-37DBF8FD0E0E}" srcOrd="4" destOrd="0" presId="urn:microsoft.com/office/officeart/2005/8/layout/vList2"/>
    <dgm:cxn modelId="{46441416-453C-456C-996C-50B4C4FAC430}" type="presParOf" srcId="{5549E7A9-3C15-48E6-943C-1F5B6BE4D8FA}" destId="{FB4A5DFE-3120-4A98-90DC-E276C2F3738F}" srcOrd="5" destOrd="0" presId="urn:microsoft.com/office/officeart/2005/8/layout/vList2"/>
    <dgm:cxn modelId="{8F534951-8486-42F2-9C3E-87E6D2D9939F}" type="presParOf" srcId="{5549E7A9-3C15-48E6-943C-1F5B6BE4D8FA}" destId="{26082038-E7D7-4B88-9901-1FEF7B437361}" srcOrd="6" destOrd="0" presId="urn:microsoft.com/office/officeart/2005/8/layout/vList2"/>
    <dgm:cxn modelId="{A3FC9681-32B7-4AF7-94C5-0D46653858E1}" type="presParOf" srcId="{5549E7A9-3C15-48E6-943C-1F5B6BE4D8FA}" destId="{14E4EFDB-8EAC-4A41-818A-0693002FC599}" srcOrd="7" destOrd="0" presId="urn:microsoft.com/office/officeart/2005/8/layout/vList2"/>
    <dgm:cxn modelId="{B10CE651-8B07-4D99-95E5-053D7B340E10}" type="presParOf" srcId="{5549E7A9-3C15-48E6-943C-1F5B6BE4D8FA}" destId="{D33590D4-2843-41C9-A077-7351FC5C7577}" srcOrd="8" destOrd="0" presId="urn:microsoft.com/office/officeart/2005/8/layout/vList2"/>
    <dgm:cxn modelId="{EF8F6D09-315D-4A18-A9F7-5B4415E66010}" type="presParOf" srcId="{5549E7A9-3C15-48E6-943C-1F5B6BE4D8FA}" destId="{DC66AE21-0B1D-4653-9910-63C1FE0C6E0D}" srcOrd="9" destOrd="0" presId="urn:microsoft.com/office/officeart/2005/8/layout/vList2"/>
    <dgm:cxn modelId="{B227BE50-CDCE-459B-AE9F-8B89E0BAA0EF}" type="presParOf" srcId="{5549E7A9-3C15-48E6-943C-1F5B6BE4D8FA}" destId="{9A6AE5AD-EC98-4ABA-994D-CB8098D5256F}" srcOrd="10" destOrd="0" presId="urn:microsoft.com/office/officeart/2005/8/layout/vList2"/>
    <dgm:cxn modelId="{E4C6AE96-39E2-491E-AB84-29672AA2024C}" type="presParOf" srcId="{5549E7A9-3C15-48E6-943C-1F5B6BE4D8FA}" destId="{9755DA87-1B01-488F-BA7B-C948E0AD176D}" srcOrd="11" destOrd="0" presId="urn:microsoft.com/office/officeart/2005/8/layout/vList2"/>
    <dgm:cxn modelId="{DF7EFDCD-8A99-4FEC-A0D3-2435283D8412}" type="presParOf" srcId="{5549E7A9-3C15-48E6-943C-1F5B6BE4D8FA}" destId="{047C6185-8A33-4FDA-BE39-B0175176EA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C8C26-EF22-43D5-8087-9F3BB2C5D0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4DB79-BD60-42B0-8477-673626E2EF2D}">
      <dgm:prSet/>
      <dgm:spPr/>
      <dgm:t>
        <a:bodyPr/>
        <a:lstStyle/>
        <a:p>
          <a:pPr rtl="0"/>
          <a:r>
            <a:rPr lang="en-US" dirty="0" smtClean="0"/>
            <a:t>Liz Doe, President</a:t>
          </a:r>
          <a:endParaRPr lang="en-US" dirty="0"/>
        </a:p>
      </dgm:t>
    </dgm:pt>
    <dgm:pt modelId="{6F5D7493-43B8-4FD4-9FF0-436482DF0041}" type="parTrans" cxnId="{B41AF65A-1329-410D-900C-FE5D6529A7E8}">
      <dgm:prSet/>
      <dgm:spPr/>
      <dgm:t>
        <a:bodyPr/>
        <a:lstStyle/>
        <a:p>
          <a:endParaRPr lang="en-US"/>
        </a:p>
      </dgm:t>
    </dgm:pt>
    <dgm:pt modelId="{69B79CB7-7941-4A83-9EC8-B5716FF9E423}" type="sibTrans" cxnId="{B41AF65A-1329-410D-900C-FE5D6529A7E8}">
      <dgm:prSet/>
      <dgm:spPr/>
      <dgm:t>
        <a:bodyPr/>
        <a:lstStyle/>
        <a:p>
          <a:endParaRPr lang="en-US"/>
        </a:p>
      </dgm:t>
    </dgm:pt>
    <dgm:pt modelId="{234478A1-EF80-4729-9937-6E5DBB297F69}">
      <dgm:prSet/>
      <dgm:spPr/>
      <dgm:t>
        <a:bodyPr/>
        <a:lstStyle/>
        <a:p>
          <a:pPr rtl="0"/>
          <a:r>
            <a:rPr lang="en-US" dirty="0" smtClean="0"/>
            <a:t>Bob Roberts, Sales Chief</a:t>
          </a:r>
          <a:endParaRPr lang="en-US" dirty="0"/>
        </a:p>
      </dgm:t>
    </dgm:pt>
    <dgm:pt modelId="{08AB3090-90C8-4C06-8266-CE8798F46595}" type="parTrans" cxnId="{2726FCDF-4A2C-4F52-9457-FAB08BBF7406}">
      <dgm:prSet/>
      <dgm:spPr/>
      <dgm:t>
        <a:bodyPr/>
        <a:lstStyle/>
        <a:p>
          <a:endParaRPr lang="en-US"/>
        </a:p>
      </dgm:t>
    </dgm:pt>
    <dgm:pt modelId="{A5CBD328-805E-4F98-96B6-FB73E23C8C95}" type="sibTrans" cxnId="{2726FCDF-4A2C-4F52-9457-FAB08BBF7406}">
      <dgm:prSet/>
      <dgm:spPr/>
      <dgm:t>
        <a:bodyPr/>
        <a:lstStyle/>
        <a:p>
          <a:endParaRPr lang="en-US"/>
        </a:p>
      </dgm:t>
    </dgm:pt>
    <dgm:pt modelId="{9A9F1A11-8957-4892-8DD7-061DD3801B28}">
      <dgm:prSet/>
      <dgm:spPr/>
      <dgm:t>
        <a:bodyPr/>
        <a:lstStyle/>
        <a:p>
          <a:pPr rtl="0"/>
          <a:r>
            <a:rPr lang="en-US" smtClean="0"/>
            <a:t>Jim Francks, Head Salesperson</a:t>
          </a:r>
          <a:endParaRPr lang="en-US"/>
        </a:p>
      </dgm:t>
    </dgm:pt>
    <dgm:pt modelId="{536BA327-08A1-48B1-975B-99460404047A}" type="parTrans" cxnId="{0625FF7B-413C-4A3A-9346-A047E534291A}">
      <dgm:prSet/>
      <dgm:spPr/>
      <dgm:t>
        <a:bodyPr/>
        <a:lstStyle/>
        <a:p>
          <a:endParaRPr lang="en-US"/>
        </a:p>
      </dgm:t>
    </dgm:pt>
    <dgm:pt modelId="{F17AD568-3396-4FCB-B2F8-A2B1F3992A1B}" type="sibTrans" cxnId="{0625FF7B-413C-4A3A-9346-A047E534291A}">
      <dgm:prSet/>
      <dgm:spPr/>
      <dgm:t>
        <a:bodyPr/>
        <a:lstStyle/>
        <a:p>
          <a:endParaRPr lang="en-US"/>
        </a:p>
      </dgm:t>
    </dgm:pt>
    <dgm:pt modelId="{F68F87ED-9A2D-4B8B-840A-6F9C41FB4620}">
      <dgm:prSet/>
      <dgm:spPr/>
      <dgm:t>
        <a:bodyPr/>
        <a:lstStyle/>
        <a:p>
          <a:pPr rtl="0"/>
          <a:r>
            <a:rPr lang="en-US" smtClean="0"/>
            <a:t>Beth White, Salesperson</a:t>
          </a:r>
          <a:endParaRPr lang="en-US"/>
        </a:p>
      </dgm:t>
    </dgm:pt>
    <dgm:pt modelId="{0B934F11-940F-4319-97F4-95AE2A101A88}" type="parTrans" cxnId="{4476B566-FF92-493F-81C5-C39FA74F42C8}">
      <dgm:prSet/>
      <dgm:spPr/>
      <dgm:t>
        <a:bodyPr/>
        <a:lstStyle/>
        <a:p>
          <a:endParaRPr lang="en-US"/>
        </a:p>
      </dgm:t>
    </dgm:pt>
    <dgm:pt modelId="{60A8BCD5-482B-4EC3-B7ED-E32E09B09CD6}" type="sibTrans" cxnId="{4476B566-FF92-493F-81C5-C39FA74F42C8}">
      <dgm:prSet/>
      <dgm:spPr/>
      <dgm:t>
        <a:bodyPr/>
        <a:lstStyle/>
        <a:p>
          <a:endParaRPr lang="en-US"/>
        </a:p>
      </dgm:t>
    </dgm:pt>
    <dgm:pt modelId="{A9682A26-F057-41F4-8A80-1F7E364366CD}">
      <dgm:prSet/>
      <dgm:spPr/>
      <dgm:t>
        <a:bodyPr/>
        <a:lstStyle/>
        <a:p>
          <a:pPr rtl="0"/>
          <a:r>
            <a:rPr lang="en-US" dirty="0" err="1" smtClean="0"/>
            <a:t>Luiz</a:t>
          </a:r>
          <a:r>
            <a:rPr lang="en-US" dirty="0" smtClean="0"/>
            <a:t> Ramierez, Salesperson</a:t>
          </a:r>
          <a:endParaRPr lang="en-US" dirty="0"/>
        </a:p>
      </dgm:t>
    </dgm:pt>
    <dgm:pt modelId="{116BBC0B-78F9-4F24-B2E5-F30C94440DFC}" type="parTrans" cxnId="{A4F25CD0-5122-493A-8B88-41D1D581847B}">
      <dgm:prSet/>
      <dgm:spPr/>
      <dgm:t>
        <a:bodyPr/>
        <a:lstStyle/>
        <a:p>
          <a:endParaRPr lang="en-US"/>
        </a:p>
      </dgm:t>
    </dgm:pt>
    <dgm:pt modelId="{6BBF3CC2-1EAB-4542-89C9-AA54FA652295}" type="sibTrans" cxnId="{A4F25CD0-5122-493A-8B88-41D1D581847B}">
      <dgm:prSet/>
      <dgm:spPr/>
      <dgm:t>
        <a:bodyPr/>
        <a:lstStyle/>
        <a:p>
          <a:endParaRPr lang="en-US"/>
        </a:p>
      </dgm:t>
    </dgm:pt>
    <dgm:pt modelId="{C4E84D55-7964-4433-BC4E-3ABF8C0D472F}">
      <dgm:prSet/>
      <dgm:spPr/>
      <dgm:t>
        <a:bodyPr/>
        <a:lstStyle/>
        <a:p>
          <a:pPr rtl="0"/>
          <a:r>
            <a:rPr lang="en-US" dirty="0" smtClean="0"/>
            <a:t>Elizabeth Walter, </a:t>
          </a:r>
        </a:p>
        <a:p>
          <a:pPr rtl="0"/>
          <a:r>
            <a:rPr lang="en-US" dirty="0" smtClean="0"/>
            <a:t>Design Specialist</a:t>
          </a:r>
          <a:endParaRPr lang="en-US" dirty="0"/>
        </a:p>
      </dgm:t>
    </dgm:pt>
    <dgm:pt modelId="{EEF5D5D3-F2D5-4C7E-B21C-271A3F20ACF3}" type="parTrans" cxnId="{DED78B6C-183D-4B38-B5BE-DCFD58A1A586}">
      <dgm:prSet/>
      <dgm:spPr/>
      <dgm:t>
        <a:bodyPr/>
        <a:lstStyle/>
        <a:p>
          <a:endParaRPr lang="en-US"/>
        </a:p>
      </dgm:t>
    </dgm:pt>
    <dgm:pt modelId="{B225DFBB-EDA2-4EC7-AB9B-74EE5E0143C0}" type="sibTrans" cxnId="{DED78B6C-183D-4B38-B5BE-DCFD58A1A586}">
      <dgm:prSet/>
      <dgm:spPr/>
      <dgm:t>
        <a:bodyPr/>
        <a:lstStyle/>
        <a:p>
          <a:endParaRPr lang="en-US"/>
        </a:p>
      </dgm:t>
    </dgm:pt>
    <dgm:pt modelId="{77890CDD-65E8-4690-BA60-A50CF9654C05}">
      <dgm:prSet/>
      <dgm:spPr/>
      <dgm:t>
        <a:bodyPr/>
        <a:lstStyle/>
        <a:p>
          <a:pPr rtl="0"/>
          <a:r>
            <a:rPr lang="en-US" smtClean="0"/>
            <a:t>Todd Ham, Designer</a:t>
          </a:r>
          <a:endParaRPr lang="en-US"/>
        </a:p>
      </dgm:t>
    </dgm:pt>
    <dgm:pt modelId="{2D98591D-866B-47AB-9542-F3F19631BD2F}" type="parTrans" cxnId="{88FA2AF0-0CE2-470B-B574-A429BCE5AB49}">
      <dgm:prSet/>
      <dgm:spPr/>
      <dgm:t>
        <a:bodyPr/>
        <a:lstStyle/>
        <a:p>
          <a:endParaRPr lang="en-US"/>
        </a:p>
      </dgm:t>
    </dgm:pt>
    <dgm:pt modelId="{D823839D-8F95-4C9B-ABD4-A968585AE7EF}" type="sibTrans" cxnId="{88FA2AF0-0CE2-470B-B574-A429BCE5AB49}">
      <dgm:prSet/>
      <dgm:spPr/>
      <dgm:t>
        <a:bodyPr/>
        <a:lstStyle/>
        <a:p>
          <a:endParaRPr lang="en-US"/>
        </a:p>
      </dgm:t>
    </dgm:pt>
    <dgm:pt modelId="{3C05F01C-E20E-4A89-BC10-6A02C2C2AEFC}">
      <dgm:prSet/>
      <dgm:spPr/>
      <dgm:t>
        <a:bodyPr/>
        <a:lstStyle/>
        <a:p>
          <a:pPr rtl="0"/>
          <a:r>
            <a:rPr lang="en-US" smtClean="0"/>
            <a:t>Tom Bridge, Head of Advertising</a:t>
          </a:r>
          <a:endParaRPr lang="en-US"/>
        </a:p>
      </dgm:t>
    </dgm:pt>
    <dgm:pt modelId="{BE1B18A3-DA61-4818-9C8B-9B2ED19A51F9}" type="parTrans" cxnId="{361EBB98-7A48-46C6-B564-D2B8663425EE}">
      <dgm:prSet/>
      <dgm:spPr/>
      <dgm:t>
        <a:bodyPr/>
        <a:lstStyle/>
        <a:p>
          <a:endParaRPr lang="en-US"/>
        </a:p>
      </dgm:t>
    </dgm:pt>
    <dgm:pt modelId="{49E5B35B-A156-4328-9497-62D17AAB3BD9}" type="sibTrans" cxnId="{361EBB98-7A48-46C6-B564-D2B8663425EE}">
      <dgm:prSet/>
      <dgm:spPr/>
      <dgm:t>
        <a:bodyPr/>
        <a:lstStyle/>
        <a:p>
          <a:endParaRPr lang="en-US"/>
        </a:p>
      </dgm:t>
    </dgm:pt>
    <dgm:pt modelId="{043D3DA8-4B0F-4B81-A5D6-28B17D85A337}">
      <dgm:prSet/>
      <dgm:spPr/>
      <dgm:t>
        <a:bodyPr/>
        <a:lstStyle/>
        <a:p>
          <a:pPr rtl="0"/>
          <a:r>
            <a:rPr lang="en-US" smtClean="0"/>
            <a:t>Katie Drew, Associate</a:t>
          </a:r>
          <a:endParaRPr lang="en-US"/>
        </a:p>
      </dgm:t>
    </dgm:pt>
    <dgm:pt modelId="{C14D0D45-FD8D-418E-A23D-1F7801974A5A}" type="parTrans" cxnId="{3F1308E8-6CDC-4C0C-A076-DBBDB8D45F6D}">
      <dgm:prSet/>
      <dgm:spPr/>
      <dgm:t>
        <a:bodyPr/>
        <a:lstStyle/>
        <a:p>
          <a:endParaRPr lang="en-US"/>
        </a:p>
      </dgm:t>
    </dgm:pt>
    <dgm:pt modelId="{7708F67E-6C21-4B98-9BF7-9C804E053F0D}" type="sibTrans" cxnId="{3F1308E8-6CDC-4C0C-A076-DBBDB8D45F6D}">
      <dgm:prSet/>
      <dgm:spPr/>
      <dgm:t>
        <a:bodyPr/>
        <a:lstStyle/>
        <a:p>
          <a:endParaRPr lang="en-US"/>
        </a:p>
      </dgm:t>
    </dgm:pt>
    <dgm:pt modelId="{A5DA6CCB-78B2-43B2-B63C-D5A26B83AC8F}">
      <dgm:prSet/>
      <dgm:spPr/>
      <dgm:t>
        <a:bodyPr/>
        <a:lstStyle/>
        <a:p>
          <a:r>
            <a:rPr lang="en-US" dirty="0" smtClean="0"/>
            <a:t>Marcus James, Head of Accounting</a:t>
          </a:r>
          <a:endParaRPr lang="en-US" dirty="0"/>
        </a:p>
      </dgm:t>
    </dgm:pt>
    <dgm:pt modelId="{FF1AC7F8-17F8-4693-9355-3930D354F047}" type="parTrans" cxnId="{47DEC5E4-7DFC-42D2-8292-30255D175D72}">
      <dgm:prSet/>
      <dgm:spPr/>
      <dgm:t>
        <a:bodyPr/>
        <a:lstStyle/>
        <a:p>
          <a:endParaRPr lang="en-US"/>
        </a:p>
      </dgm:t>
    </dgm:pt>
    <dgm:pt modelId="{6FB2CB78-B8F6-4B20-BAA0-EB3AD9BEA59D}" type="sibTrans" cxnId="{47DEC5E4-7DFC-42D2-8292-30255D175D72}">
      <dgm:prSet/>
      <dgm:spPr/>
      <dgm:t>
        <a:bodyPr/>
        <a:lstStyle/>
        <a:p>
          <a:endParaRPr lang="en-US"/>
        </a:p>
      </dgm:t>
    </dgm:pt>
    <dgm:pt modelId="{653D818D-AD83-42D6-90E1-45F4F76519C4}" type="pres">
      <dgm:prSet presAssocID="{C69C8C26-EF22-43D5-8087-9F3BB2C5D0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59876C-999D-4577-AC66-98AE30E5033A}" type="pres">
      <dgm:prSet presAssocID="{E5D4DB79-BD60-42B0-8477-673626E2EF2D}" presName="hierRoot1" presStyleCnt="0"/>
      <dgm:spPr/>
      <dgm:t>
        <a:bodyPr/>
        <a:lstStyle/>
        <a:p>
          <a:endParaRPr lang="en-US"/>
        </a:p>
      </dgm:t>
    </dgm:pt>
    <dgm:pt modelId="{59259CF6-BF88-4C27-8267-176076B734C1}" type="pres">
      <dgm:prSet presAssocID="{E5D4DB79-BD60-42B0-8477-673626E2EF2D}" presName="composite" presStyleCnt="0"/>
      <dgm:spPr/>
      <dgm:t>
        <a:bodyPr/>
        <a:lstStyle/>
        <a:p>
          <a:endParaRPr lang="en-US"/>
        </a:p>
      </dgm:t>
    </dgm:pt>
    <dgm:pt modelId="{E447DE60-38F7-44E5-91B4-251B9FCA5617}" type="pres">
      <dgm:prSet presAssocID="{E5D4DB79-BD60-42B0-8477-673626E2EF2D}" presName="background" presStyleLbl="node0" presStyleIdx="0" presStyleCnt="1"/>
      <dgm:spPr/>
      <dgm:t>
        <a:bodyPr/>
        <a:lstStyle/>
        <a:p>
          <a:endParaRPr lang="en-US"/>
        </a:p>
      </dgm:t>
    </dgm:pt>
    <dgm:pt modelId="{513FB153-5993-463F-A439-4E1527B7E48B}" type="pres">
      <dgm:prSet presAssocID="{E5D4DB79-BD60-42B0-8477-673626E2EF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DD58E-C70B-4FA1-A2D1-4747DD8A0081}" type="pres">
      <dgm:prSet presAssocID="{E5D4DB79-BD60-42B0-8477-673626E2EF2D}" presName="hierChild2" presStyleCnt="0"/>
      <dgm:spPr/>
      <dgm:t>
        <a:bodyPr/>
        <a:lstStyle/>
        <a:p>
          <a:endParaRPr lang="en-US"/>
        </a:p>
      </dgm:t>
    </dgm:pt>
    <dgm:pt modelId="{8D3A8B9B-E7D9-4CC0-8E5C-28D657A56363}" type="pres">
      <dgm:prSet presAssocID="{FF1AC7F8-17F8-4693-9355-3930D354F04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E43BBC1-7464-4C10-800D-7139CAB624BF}" type="pres">
      <dgm:prSet presAssocID="{A5DA6CCB-78B2-43B2-B63C-D5A26B83AC8F}" presName="hierRoot2" presStyleCnt="0"/>
      <dgm:spPr/>
      <dgm:t>
        <a:bodyPr/>
        <a:lstStyle/>
        <a:p>
          <a:endParaRPr lang="en-US"/>
        </a:p>
      </dgm:t>
    </dgm:pt>
    <dgm:pt modelId="{0D59F9D6-35FA-40BE-AEA5-287B874C1983}" type="pres">
      <dgm:prSet presAssocID="{A5DA6CCB-78B2-43B2-B63C-D5A26B83AC8F}" presName="composite2" presStyleCnt="0"/>
      <dgm:spPr/>
      <dgm:t>
        <a:bodyPr/>
        <a:lstStyle/>
        <a:p>
          <a:endParaRPr lang="en-US"/>
        </a:p>
      </dgm:t>
    </dgm:pt>
    <dgm:pt modelId="{C94D316A-27B2-47AC-949C-B5B156226284}" type="pres">
      <dgm:prSet presAssocID="{A5DA6CCB-78B2-43B2-B63C-D5A26B83AC8F}" presName="background2" presStyleLbl="node2" presStyleIdx="0" presStyleCnt="4"/>
      <dgm:spPr/>
      <dgm:t>
        <a:bodyPr/>
        <a:lstStyle/>
        <a:p>
          <a:endParaRPr lang="en-US"/>
        </a:p>
      </dgm:t>
    </dgm:pt>
    <dgm:pt modelId="{585A89D3-A297-4ACA-BD08-3F16F90A03D3}" type="pres">
      <dgm:prSet presAssocID="{A5DA6CCB-78B2-43B2-B63C-D5A26B83AC8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125E0-AA24-4BA1-86A2-E5B0FE395ED3}" type="pres">
      <dgm:prSet presAssocID="{A5DA6CCB-78B2-43B2-B63C-D5A26B83AC8F}" presName="hierChild3" presStyleCnt="0"/>
      <dgm:spPr/>
      <dgm:t>
        <a:bodyPr/>
        <a:lstStyle/>
        <a:p>
          <a:endParaRPr lang="en-US"/>
        </a:p>
      </dgm:t>
    </dgm:pt>
    <dgm:pt modelId="{B9A41EB3-DE1A-415E-9047-C3CF3BE5115E}" type="pres">
      <dgm:prSet presAssocID="{08AB3090-90C8-4C06-8266-CE8798F46595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4CC268D-9A7B-4689-B720-4899D6D7A336}" type="pres">
      <dgm:prSet presAssocID="{234478A1-EF80-4729-9937-6E5DBB297F69}" presName="hierRoot2" presStyleCnt="0"/>
      <dgm:spPr/>
      <dgm:t>
        <a:bodyPr/>
        <a:lstStyle/>
        <a:p>
          <a:endParaRPr lang="en-US"/>
        </a:p>
      </dgm:t>
    </dgm:pt>
    <dgm:pt modelId="{6358438F-FC45-4327-8F2B-44DDB8E33A8B}" type="pres">
      <dgm:prSet presAssocID="{234478A1-EF80-4729-9937-6E5DBB297F69}" presName="composite2" presStyleCnt="0"/>
      <dgm:spPr/>
      <dgm:t>
        <a:bodyPr/>
        <a:lstStyle/>
        <a:p>
          <a:endParaRPr lang="en-US"/>
        </a:p>
      </dgm:t>
    </dgm:pt>
    <dgm:pt modelId="{25D753D0-C818-490D-8D4F-FC10360AEC1B}" type="pres">
      <dgm:prSet presAssocID="{234478A1-EF80-4729-9937-6E5DBB297F69}" presName="background2" presStyleLbl="node2" presStyleIdx="1" presStyleCnt="4"/>
      <dgm:spPr/>
      <dgm:t>
        <a:bodyPr/>
        <a:lstStyle/>
        <a:p>
          <a:endParaRPr lang="en-US"/>
        </a:p>
      </dgm:t>
    </dgm:pt>
    <dgm:pt modelId="{5FFD22F7-C23F-49A2-86E9-F4BAEB466116}" type="pres">
      <dgm:prSet presAssocID="{234478A1-EF80-4729-9937-6E5DBB297F6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FB026-0FB4-4BA2-B580-213555A6FDD1}" type="pres">
      <dgm:prSet presAssocID="{234478A1-EF80-4729-9937-6E5DBB297F69}" presName="hierChild3" presStyleCnt="0"/>
      <dgm:spPr/>
      <dgm:t>
        <a:bodyPr/>
        <a:lstStyle/>
        <a:p>
          <a:endParaRPr lang="en-US"/>
        </a:p>
      </dgm:t>
    </dgm:pt>
    <dgm:pt modelId="{3BA4F449-B349-43DC-9855-FF1E33D06AD1}" type="pres">
      <dgm:prSet presAssocID="{536BA327-08A1-48B1-975B-99460404047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C320CE8-A8DD-4C7E-93AD-26308BC8D4A5}" type="pres">
      <dgm:prSet presAssocID="{9A9F1A11-8957-4892-8DD7-061DD3801B28}" presName="hierRoot3" presStyleCnt="0"/>
      <dgm:spPr/>
      <dgm:t>
        <a:bodyPr/>
        <a:lstStyle/>
        <a:p>
          <a:endParaRPr lang="en-US"/>
        </a:p>
      </dgm:t>
    </dgm:pt>
    <dgm:pt modelId="{553DED57-E96A-482B-8524-D7A8AB0163F4}" type="pres">
      <dgm:prSet presAssocID="{9A9F1A11-8957-4892-8DD7-061DD3801B28}" presName="composite3" presStyleCnt="0"/>
      <dgm:spPr/>
      <dgm:t>
        <a:bodyPr/>
        <a:lstStyle/>
        <a:p>
          <a:endParaRPr lang="en-US"/>
        </a:p>
      </dgm:t>
    </dgm:pt>
    <dgm:pt modelId="{09F3091B-74A0-4FFF-B16C-9C04EAB95D98}" type="pres">
      <dgm:prSet presAssocID="{9A9F1A11-8957-4892-8DD7-061DD3801B28}" presName="background3" presStyleLbl="node3" presStyleIdx="0" presStyleCnt="3"/>
      <dgm:spPr/>
      <dgm:t>
        <a:bodyPr/>
        <a:lstStyle/>
        <a:p>
          <a:endParaRPr lang="en-US"/>
        </a:p>
      </dgm:t>
    </dgm:pt>
    <dgm:pt modelId="{A9D105D6-B841-4A57-8D79-A8BBE429B85E}" type="pres">
      <dgm:prSet presAssocID="{9A9F1A11-8957-4892-8DD7-061DD3801B2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F647D-21D3-49A0-BC0B-7B5AEA5E1C53}" type="pres">
      <dgm:prSet presAssocID="{9A9F1A11-8957-4892-8DD7-061DD3801B28}" presName="hierChild4" presStyleCnt="0"/>
      <dgm:spPr/>
      <dgm:t>
        <a:bodyPr/>
        <a:lstStyle/>
        <a:p>
          <a:endParaRPr lang="en-US"/>
        </a:p>
      </dgm:t>
    </dgm:pt>
    <dgm:pt modelId="{6BA19DE9-6B6F-4B40-AAED-C3367E07BE16}" type="pres">
      <dgm:prSet presAssocID="{0B934F11-940F-4319-97F4-95AE2A101A88}" presName="Name23" presStyleLbl="parChTrans1D4" presStyleIdx="0" presStyleCnt="2"/>
      <dgm:spPr/>
      <dgm:t>
        <a:bodyPr/>
        <a:lstStyle/>
        <a:p>
          <a:endParaRPr lang="en-US"/>
        </a:p>
      </dgm:t>
    </dgm:pt>
    <dgm:pt modelId="{803B92C1-5E5B-4FF7-881C-645CD5B21001}" type="pres">
      <dgm:prSet presAssocID="{F68F87ED-9A2D-4B8B-840A-6F9C41FB4620}" presName="hierRoot4" presStyleCnt="0"/>
      <dgm:spPr/>
      <dgm:t>
        <a:bodyPr/>
        <a:lstStyle/>
        <a:p>
          <a:endParaRPr lang="en-US"/>
        </a:p>
      </dgm:t>
    </dgm:pt>
    <dgm:pt modelId="{0780BD90-122F-4FDF-BD0A-1D663AA0FDBE}" type="pres">
      <dgm:prSet presAssocID="{F68F87ED-9A2D-4B8B-840A-6F9C41FB4620}" presName="composite4" presStyleCnt="0"/>
      <dgm:spPr/>
      <dgm:t>
        <a:bodyPr/>
        <a:lstStyle/>
        <a:p>
          <a:endParaRPr lang="en-US"/>
        </a:p>
      </dgm:t>
    </dgm:pt>
    <dgm:pt modelId="{A22DD009-DACD-434C-A296-C71F58556982}" type="pres">
      <dgm:prSet presAssocID="{F68F87ED-9A2D-4B8B-840A-6F9C41FB4620}" presName="background4" presStyleLbl="node4" presStyleIdx="0" presStyleCnt="2"/>
      <dgm:spPr/>
      <dgm:t>
        <a:bodyPr/>
        <a:lstStyle/>
        <a:p>
          <a:endParaRPr lang="en-US"/>
        </a:p>
      </dgm:t>
    </dgm:pt>
    <dgm:pt modelId="{787BCEFE-FF61-4873-BADA-A5B45DA8D5ED}" type="pres">
      <dgm:prSet presAssocID="{F68F87ED-9A2D-4B8B-840A-6F9C41FB4620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C8CDB-F888-4C8F-A2E2-F4E7D5CE1B48}" type="pres">
      <dgm:prSet presAssocID="{F68F87ED-9A2D-4B8B-840A-6F9C41FB4620}" presName="hierChild5" presStyleCnt="0"/>
      <dgm:spPr/>
      <dgm:t>
        <a:bodyPr/>
        <a:lstStyle/>
        <a:p>
          <a:endParaRPr lang="en-US"/>
        </a:p>
      </dgm:t>
    </dgm:pt>
    <dgm:pt modelId="{4AEE5D42-4B5F-4D2F-9B68-A47DD1E154E7}" type="pres">
      <dgm:prSet presAssocID="{116BBC0B-78F9-4F24-B2E5-F30C94440DF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E0BB58B3-0E7A-4088-9498-ED92FC9D14E7}" type="pres">
      <dgm:prSet presAssocID="{A9682A26-F057-41F4-8A80-1F7E364366CD}" presName="hierRoot4" presStyleCnt="0"/>
      <dgm:spPr/>
      <dgm:t>
        <a:bodyPr/>
        <a:lstStyle/>
        <a:p>
          <a:endParaRPr lang="en-US"/>
        </a:p>
      </dgm:t>
    </dgm:pt>
    <dgm:pt modelId="{C583FE94-49DF-4A8E-93D7-39E1F4FADF90}" type="pres">
      <dgm:prSet presAssocID="{A9682A26-F057-41F4-8A80-1F7E364366CD}" presName="composite4" presStyleCnt="0"/>
      <dgm:spPr/>
      <dgm:t>
        <a:bodyPr/>
        <a:lstStyle/>
        <a:p>
          <a:endParaRPr lang="en-US"/>
        </a:p>
      </dgm:t>
    </dgm:pt>
    <dgm:pt modelId="{E92849FF-0EA8-4720-B40B-BFE8FEEC4EDD}" type="pres">
      <dgm:prSet presAssocID="{A9682A26-F057-41F4-8A80-1F7E364366CD}" presName="background4" presStyleLbl="node4" presStyleIdx="1" presStyleCnt="2"/>
      <dgm:spPr/>
      <dgm:t>
        <a:bodyPr/>
        <a:lstStyle/>
        <a:p>
          <a:endParaRPr lang="en-US"/>
        </a:p>
      </dgm:t>
    </dgm:pt>
    <dgm:pt modelId="{60207272-A1C5-49FD-AB24-5A7CF5848350}" type="pres">
      <dgm:prSet presAssocID="{A9682A26-F057-41F4-8A80-1F7E364366CD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4BD2-9492-479D-93CE-F2315D3D0CD9}" type="pres">
      <dgm:prSet presAssocID="{A9682A26-F057-41F4-8A80-1F7E364366CD}" presName="hierChild5" presStyleCnt="0"/>
      <dgm:spPr/>
      <dgm:t>
        <a:bodyPr/>
        <a:lstStyle/>
        <a:p>
          <a:endParaRPr lang="en-US"/>
        </a:p>
      </dgm:t>
    </dgm:pt>
    <dgm:pt modelId="{CD54BFEA-3A27-41CB-BCDF-094F69F84BD6}" type="pres">
      <dgm:prSet presAssocID="{EEF5D5D3-F2D5-4C7E-B21C-271A3F20ACF3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D500D5C-9500-4C25-A1E5-32D9D6A06EC2}" type="pres">
      <dgm:prSet presAssocID="{C4E84D55-7964-4433-BC4E-3ABF8C0D472F}" presName="hierRoot2" presStyleCnt="0"/>
      <dgm:spPr/>
      <dgm:t>
        <a:bodyPr/>
        <a:lstStyle/>
        <a:p>
          <a:endParaRPr lang="en-US"/>
        </a:p>
      </dgm:t>
    </dgm:pt>
    <dgm:pt modelId="{CD5BA8BF-41D2-4257-A09B-6A44CF162CD0}" type="pres">
      <dgm:prSet presAssocID="{C4E84D55-7964-4433-BC4E-3ABF8C0D472F}" presName="composite2" presStyleCnt="0"/>
      <dgm:spPr/>
      <dgm:t>
        <a:bodyPr/>
        <a:lstStyle/>
        <a:p>
          <a:endParaRPr lang="en-US"/>
        </a:p>
      </dgm:t>
    </dgm:pt>
    <dgm:pt modelId="{43B233D9-59E6-40DC-B1CD-73BFE3B9DCF0}" type="pres">
      <dgm:prSet presAssocID="{C4E84D55-7964-4433-BC4E-3ABF8C0D472F}" presName="background2" presStyleLbl="node2" presStyleIdx="2" presStyleCnt="4"/>
      <dgm:spPr/>
      <dgm:t>
        <a:bodyPr/>
        <a:lstStyle/>
        <a:p>
          <a:endParaRPr lang="en-US"/>
        </a:p>
      </dgm:t>
    </dgm:pt>
    <dgm:pt modelId="{533C7475-5011-4DFC-AA12-587A4FD8D169}" type="pres">
      <dgm:prSet presAssocID="{C4E84D55-7964-4433-BC4E-3ABF8C0D472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32D86-9FE8-4973-B8EF-91377BF3ADC0}" type="pres">
      <dgm:prSet presAssocID="{C4E84D55-7964-4433-BC4E-3ABF8C0D472F}" presName="hierChild3" presStyleCnt="0"/>
      <dgm:spPr/>
      <dgm:t>
        <a:bodyPr/>
        <a:lstStyle/>
        <a:p>
          <a:endParaRPr lang="en-US"/>
        </a:p>
      </dgm:t>
    </dgm:pt>
    <dgm:pt modelId="{39199B66-D953-4362-B90C-E1CB79E127D9}" type="pres">
      <dgm:prSet presAssocID="{2D98591D-866B-47AB-9542-F3F19631BD2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05335E1-0993-4309-ADD1-351C7314D360}" type="pres">
      <dgm:prSet presAssocID="{77890CDD-65E8-4690-BA60-A50CF9654C05}" presName="hierRoot3" presStyleCnt="0"/>
      <dgm:spPr/>
      <dgm:t>
        <a:bodyPr/>
        <a:lstStyle/>
        <a:p>
          <a:endParaRPr lang="en-US"/>
        </a:p>
      </dgm:t>
    </dgm:pt>
    <dgm:pt modelId="{4D93C2E4-8BB4-44A3-B39F-132B55F75313}" type="pres">
      <dgm:prSet presAssocID="{77890CDD-65E8-4690-BA60-A50CF9654C05}" presName="composite3" presStyleCnt="0"/>
      <dgm:spPr/>
      <dgm:t>
        <a:bodyPr/>
        <a:lstStyle/>
        <a:p>
          <a:endParaRPr lang="en-US"/>
        </a:p>
      </dgm:t>
    </dgm:pt>
    <dgm:pt modelId="{DCBD1635-4BDE-4ABD-B209-8EAF71328662}" type="pres">
      <dgm:prSet presAssocID="{77890CDD-65E8-4690-BA60-A50CF9654C05}" presName="background3" presStyleLbl="node3" presStyleIdx="1" presStyleCnt="3"/>
      <dgm:spPr/>
      <dgm:t>
        <a:bodyPr/>
        <a:lstStyle/>
        <a:p>
          <a:endParaRPr lang="en-US"/>
        </a:p>
      </dgm:t>
    </dgm:pt>
    <dgm:pt modelId="{C4CAE587-C539-4D43-857A-A83EB31C54FA}" type="pres">
      <dgm:prSet presAssocID="{77890CDD-65E8-4690-BA60-A50CF9654C0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38C17-2772-45F1-941F-1435E4FD6134}" type="pres">
      <dgm:prSet presAssocID="{77890CDD-65E8-4690-BA60-A50CF9654C05}" presName="hierChild4" presStyleCnt="0"/>
      <dgm:spPr/>
      <dgm:t>
        <a:bodyPr/>
        <a:lstStyle/>
        <a:p>
          <a:endParaRPr lang="en-US"/>
        </a:p>
      </dgm:t>
    </dgm:pt>
    <dgm:pt modelId="{6C8B4818-5DE7-4725-9E9D-D9941718C914}" type="pres">
      <dgm:prSet presAssocID="{BE1B18A3-DA61-4818-9C8B-9B2ED19A51F9}" presName="Name10" presStyleLbl="parChTrans1D2" presStyleIdx="3" presStyleCnt="4"/>
      <dgm:spPr/>
      <dgm:t>
        <a:bodyPr/>
        <a:lstStyle/>
        <a:p>
          <a:endParaRPr lang="en-US"/>
        </a:p>
      </dgm:t>
    </dgm:pt>
    <dgm:pt modelId="{6AF97884-C9A8-4796-8320-9D0BDE2052E3}" type="pres">
      <dgm:prSet presAssocID="{3C05F01C-E20E-4A89-BC10-6A02C2C2AEFC}" presName="hierRoot2" presStyleCnt="0"/>
      <dgm:spPr/>
      <dgm:t>
        <a:bodyPr/>
        <a:lstStyle/>
        <a:p>
          <a:endParaRPr lang="en-US"/>
        </a:p>
      </dgm:t>
    </dgm:pt>
    <dgm:pt modelId="{5CC63F5F-5A8B-45CE-B202-CBF2F60ACD6D}" type="pres">
      <dgm:prSet presAssocID="{3C05F01C-E20E-4A89-BC10-6A02C2C2AEFC}" presName="composite2" presStyleCnt="0"/>
      <dgm:spPr/>
      <dgm:t>
        <a:bodyPr/>
        <a:lstStyle/>
        <a:p>
          <a:endParaRPr lang="en-US"/>
        </a:p>
      </dgm:t>
    </dgm:pt>
    <dgm:pt modelId="{8375EECC-2586-48E7-9FA7-F6876F479547}" type="pres">
      <dgm:prSet presAssocID="{3C05F01C-E20E-4A89-BC10-6A02C2C2AEFC}" presName="background2" presStyleLbl="node2" presStyleIdx="3" presStyleCnt="4"/>
      <dgm:spPr/>
      <dgm:t>
        <a:bodyPr/>
        <a:lstStyle/>
        <a:p>
          <a:endParaRPr lang="en-US"/>
        </a:p>
      </dgm:t>
    </dgm:pt>
    <dgm:pt modelId="{98A2673F-B369-4575-8C5A-BECEBEA6DDFC}" type="pres">
      <dgm:prSet presAssocID="{3C05F01C-E20E-4A89-BC10-6A02C2C2AEF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ED24E-75FF-4716-B259-79112F3738AD}" type="pres">
      <dgm:prSet presAssocID="{3C05F01C-E20E-4A89-BC10-6A02C2C2AEFC}" presName="hierChild3" presStyleCnt="0"/>
      <dgm:spPr/>
      <dgm:t>
        <a:bodyPr/>
        <a:lstStyle/>
        <a:p>
          <a:endParaRPr lang="en-US"/>
        </a:p>
      </dgm:t>
    </dgm:pt>
    <dgm:pt modelId="{0CD59ACA-CDE8-4824-8BFD-1E95CDA94245}" type="pres">
      <dgm:prSet presAssocID="{C14D0D45-FD8D-418E-A23D-1F7801974A5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8E0AED2-D154-4A40-8F07-1F17057FEFCD}" type="pres">
      <dgm:prSet presAssocID="{043D3DA8-4B0F-4B81-A5D6-28B17D85A337}" presName="hierRoot3" presStyleCnt="0"/>
      <dgm:spPr/>
      <dgm:t>
        <a:bodyPr/>
        <a:lstStyle/>
        <a:p>
          <a:endParaRPr lang="en-US"/>
        </a:p>
      </dgm:t>
    </dgm:pt>
    <dgm:pt modelId="{9C9242FB-A9C0-4087-B434-56DD0FF81F4C}" type="pres">
      <dgm:prSet presAssocID="{043D3DA8-4B0F-4B81-A5D6-28B17D85A337}" presName="composite3" presStyleCnt="0"/>
      <dgm:spPr/>
      <dgm:t>
        <a:bodyPr/>
        <a:lstStyle/>
        <a:p>
          <a:endParaRPr lang="en-US"/>
        </a:p>
      </dgm:t>
    </dgm:pt>
    <dgm:pt modelId="{573F89A3-84BA-45C3-BBDB-3D68D5CCEC7A}" type="pres">
      <dgm:prSet presAssocID="{043D3DA8-4B0F-4B81-A5D6-28B17D85A337}" presName="background3" presStyleLbl="node3" presStyleIdx="2" presStyleCnt="3"/>
      <dgm:spPr/>
      <dgm:t>
        <a:bodyPr/>
        <a:lstStyle/>
        <a:p>
          <a:endParaRPr lang="en-US"/>
        </a:p>
      </dgm:t>
    </dgm:pt>
    <dgm:pt modelId="{0CA11384-D140-4847-B723-D223D443115E}" type="pres">
      <dgm:prSet presAssocID="{043D3DA8-4B0F-4B81-A5D6-28B17D85A33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5C8AA-F21D-47E5-818E-78C2DE2A9FD9}" type="pres">
      <dgm:prSet presAssocID="{043D3DA8-4B0F-4B81-A5D6-28B17D85A337}" presName="hierChild4" presStyleCnt="0"/>
      <dgm:spPr/>
      <dgm:t>
        <a:bodyPr/>
        <a:lstStyle/>
        <a:p>
          <a:endParaRPr lang="en-US"/>
        </a:p>
      </dgm:t>
    </dgm:pt>
  </dgm:ptLst>
  <dgm:cxnLst>
    <dgm:cxn modelId="{B41AF65A-1329-410D-900C-FE5D6529A7E8}" srcId="{C69C8C26-EF22-43D5-8087-9F3BB2C5D0BE}" destId="{E5D4DB79-BD60-42B0-8477-673626E2EF2D}" srcOrd="0" destOrd="0" parTransId="{6F5D7493-43B8-4FD4-9FF0-436482DF0041}" sibTransId="{69B79CB7-7941-4A83-9EC8-B5716FF9E423}"/>
    <dgm:cxn modelId="{6C344DE8-F39A-4B8F-B7D0-0523838FF916}" type="presOf" srcId="{EEF5D5D3-F2D5-4C7E-B21C-271A3F20ACF3}" destId="{CD54BFEA-3A27-41CB-BCDF-094F69F84BD6}" srcOrd="0" destOrd="0" presId="urn:microsoft.com/office/officeart/2005/8/layout/hierarchy1"/>
    <dgm:cxn modelId="{A4F25CD0-5122-493A-8B88-41D1D581847B}" srcId="{9A9F1A11-8957-4892-8DD7-061DD3801B28}" destId="{A9682A26-F057-41F4-8A80-1F7E364366CD}" srcOrd="1" destOrd="0" parTransId="{116BBC0B-78F9-4F24-B2E5-F30C94440DFC}" sibTransId="{6BBF3CC2-1EAB-4542-89C9-AA54FA652295}"/>
    <dgm:cxn modelId="{B4FAB250-C345-4F36-BFEB-33714ED984B4}" type="presOf" srcId="{08AB3090-90C8-4C06-8266-CE8798F46595}" destId="{B9A41EB3-DE1A-415E-9047-C3CF3BE5115E}" srcOrd="0" destOrd="0" presId="urn:microsoft.com/office/officeart/2005/8/layout/hierarchy1"/>
    <dgm:cxn modelId="{88FA2AF0-0CE2-470B-B574-A429BCE5AB49}" srcId="{C4E84D55-7964-4433-BC4E-3ABF8C0D472F}" destId="{77890CDD-65E8-4690-BA60-A50CF9654C05}" srcOrd="0" destOrd="0" parTransId="{2D98591D-866B-47AB-9542-F3F19631BD2F}" sibTransId="{D823839D-8F95-4C9B-ABD4-A968585AE7EF}"/>
    <dgm:cxn modelId="{5208D7EB-0AB8-45C3-AB2A-93011D28BB76}" type="presOf" srcId="{C4E84D55-7964-4433-BC4E-3ABF8C0D472F}" destId="{533C7475-5011-4DFC-AA12-587A4FD8D169}" srcOrd="0" destOrd="0" presId="urn:microsoft.com/office/officeart/2005/8/layout/hierarchy1"/>
    <dgm:cxn modelId="{ED6F987E-77E0-4AA9-8FBA-4EDB9A57AEB6}" type="presOf" srcId="{2D98591D-866B-47AB-9542-F3F19631BD2F}" destId="{39199B66-D953-4362-B90C-E1CB79E127D9}" srcOrd="0" destOrd="0" presId="urn:microsoft.com/office/officeart/2005/8/layout/hierarchy1"/>
    <dgm:cxn modelId="{10813C9A-B8F3-4720-8965-CA1ABF27BA11}" type="presOf" srcId="{E5D4DB79-BD60-42B0-8477-673626E2EF2D}" destId="{513FB153-5993-463F-A439-4E1527B7E48B}" srcOrd="0" destOrd="0" presId="urn:microsoft.com/office/officeart/2005/8/layout/hierarchy1"/>
    <dgm:cxn modelId="{DD99A1C8-86EE-48BD-9A58-CD28B5E33F8D}" type="presOf" srcId="{9A9F1A11-8957-4892-8DD7-061DD3801B28}" destId="{A9D105D6-B841-4A57-8D79-A8BBE429B85E}" srcOrd="0" destOrd="0" presId="urn:microsoft.com/office/officeart/2005/8/layout/hierarchy1"/>
    <dgm:cxn modelId="{24D36F2A-9626-4B8E-BCAB-4C136CEA936F}" type="presOf" srcId="{043D3DA8-4B0F-4B81-A5D6-28B17D85A337}" destId="{0CA11384-D140-4847-B723-D223D443115E}" srcOrd="0" destOrd="0" presId="urn:microsoft.com/office/officeart/2005/8/layout/hierarchy1"/>
    <dgm:cxn modelId="{4476B566-FF92-493F-81C5-C39FA74F42C8}" srcId="{9A9F1A11-8957-4892-8DD7-061DD3801B28}" destId="{F68F87ED-9A2D-4B8B-840A-6F9C41FB4620}" srcOrd="0" destOrd="0" parTransId="{0B934F11-940F-4319-97F4-95AE2A101A88}" sibTransId="{60A8BCD5-482B-4EC3-B7ED-E32E09B09CD6}"/>
    <dgm:cxn modelId="{DED78B6C-183D-4B38-B5BE-DCFD58A1A586}" srcId="{E5D4DB79-BD60-42B0-8477-673626E2EF2D}" destId="{C4E84D55-7964-4433-BC4E-3ABF8C0D472F}" srcOrd="2" destOrd="0" parTransId="{EEF5D5D3-F2D5-4C7E-B21C-271A3F20ACF3}" sibTransId="{B225DFBB-EDA2-4EC7-AB9B-74EE5E0143C0}"/>
    <dgm:cxn modelId="{78680D99-4CD8-42C1-96B8-69B414290C5B}" type="presOf" srcId="{234478A1-EF80-4729-9937-6E5DBB297F69}" destId="{5FFD22F7-C23F-49A2-86E9-F4BAEB466116}" srcOrd="0" destOrd="0" presId="urn:microsoft.com/office/officeart/2005/8/layout/hierarchy1"/>
    <dgm:cxn modelId="{3F1308E8-6CDC-4C0C-A076-DBBDB8D45F6D}" srcId="{3C05F01C-E20E-4A89-BC10-6A02C2C2AEFC}" destId="{043D3DA8-4B0F-4B81-A5D6-28B17D85A337}" srcOrd="0" destOrd="0" parTransId="{C14D0D45-FD8D-418E-A23D-1F7801974A5A}" sibTransId="{7708F67E-6C21-4B98-9BF7-9C804E053F0D}"/>
    <dgm:cxn modelId="{2726FCDF-4A2C-4F52-9457-FAB08BBF7406}" srcId="{E5D4DB79-BD60-42B0-8477-673626E2EF2D}" destId="{234478A1-EF80-4729-9937-6E5DBB297F69}" srcOrd="1" destOrd="0" parTransId="{08AB3090-90C8-4C06-8266-CE8798F46595}" sibTransId="{A5CBD328-805E-4F98-96B6-FB73E23C8C95}"/>
    <dgm:cxn modelId="{47DEC5E4-7DFC-42D2-8292-30255D175D72}" srcId="{E5D4DB79-BD60-42B0-8477-673626E2EF2D}" destId="{A5DA6CCB-78B2-43B2-B63C-D5A26B83AC8F}" srcOrd="0" destOrd="0" parTransId="{FF1AC7F8-17F8-4693-9355-3930D354F047}" sibTransId="{6FB2CB78-B8F6-4B20-BAA0-EB3AD9BEA59D}"/>
    <dgm:cxn modelId="{4679A72D-0607-4EA0-8CE9-8DF2394FACB1}" type="presOf" srcId="{536BA327-08A1-48B1-975B-99460404047A}" destId="{3BA4F449-B349-43DC-9855-FF1E33D06AD1}" srcOrd="0" destOrd="0" presId="urn:microsoft.com/office/officeart/2005/8/layout/hierarchy1"/>
    <dgm:cxn modelId="{DD105F42-6D88-46BA-884F-AA66EFC856CF}" type="presOf" srcId="{0B934F11-940F-4319-97F4-95AE2A101A88}" destId="{6BA19DE9-6B6F-4B40-AAED-C3367E07BE16}" srcOrd="0" destOrd="0" presId="urn:microsoft.com/office/officeart/2005/8/layout/hierarchy1"/>
    <dgm:cxn modelId="{1C7F65B5-7C47-44AC-8235-4C19A7958D59}" type="presOf" srcId="{116BBC0B-78F9-4F24-B2E5-F30C94440DFC}" destId="{4AEE5D42-4B5F-4D2F-9B68-A47DD1E154E7}" srcOrd="0" destOrd="0" presId="urn:microsoft.com/office/officeart/2005/8/layout/hierarchy1"/>
    <dgm:cxn modelId="{361EBB98-7A48-46C6-B564-D2B8663425EE}" srcId="{E5D4DB79-BD60-42B0-8477-673626E2EF2D}" destId="{3C05F01C-E20E-4A89-BC10-6A02C2C2AEFC}" srcOrd="3" destOrd="0" parTransId="{BE1B18A3-DA61-4818-9C8B-9B2ED19A51F9}" sibTransId="{49E5B35B-A156-4328-9497-62D17AAB3BD9}"/>
    <dgm:cxn modelId="{3F021FAA-DEDA-45BD-933A-3B6FC44ED65F}" type="presOf" srcId="{77890CDD-65E8-4690-BA60-A50CF9654C05}" destId="{C4CAE587-C539-4D43-857A-A83EB31C54FA}" srcOrd="0" destOrd="0" presId="urn:microsoft.com/office/officeart/2005/8/layout/hierarchy1"/>
    <dgm:cxn modelId="{7147E5BF-6E20-4FE0-AB24-45DE45A0E3D1}" type="presOf" srcId="{FF1AC7F8-17F8-4693-9355-3930D354F047}" destId="{8D3A8B9B-E7D9-4CC0-8E5C-28D657A56363}" srcOrd="0" destOrd="0" presId="urn:microsoft.com/office/officeart/2005/8/layout/hierarchy1"/>
    <dgm:cxn modelId="{A795DCEC-AA61-42FA-9D7F-0CEC4D8A301A}" type="presOf" srcId="{C14D0D45-FD8D-418E-A23D-1F7801974A5A}" destId="{0CD59ACA-CDE8-4824-8BFD-1E95CDA94245}" srcOrd="0" destOrd="0" presId="urn:microsoft.com/office/officeart/2005/8/layout/hierarchy1"/>
    <dgm:cxn modelId="{F53C2AF4-B522-42AA-A831-1AEF29A74860}" type="presOf" srcId="{3C05F01C-E20E-4A89-BC10-6A02C2C2AEFC}" destId="{98A2673F-B369-4575-8C5A-BECEBEA6DDFC}" srcOrd="0" destOrd="0" presId="urn:microsoft.com/office/officeart/2005/8/layout/hierarchy1"/>
    <dgm:cxn modelId="{1589C57A-B682-4ADA-A171-98F30B9861CB}" type="presOf" srcId="{A9682A26-F057-41F4-8A80-1F7E364366CD}" destId="{60207272-A1C5-49FD-AB24-5A7CF5848350}" srcOrd="0" destOrd="0" presId="urn:microsoft.com/office/officeart/2005/8/layout/hierarchy1"/>
    <dgm:cxn modelId="{0625FF7B-413C-4A3A-9346-A047E534291A}" srcId="{234478A1-EF80-4729-9937-6E5DBB297F69}" destId="{9A9F1A11-8957-4892-8DD7-061DD3801B28}" srcOrd="0" destOrd="0" parTransId="{536BA327-08A1-48B1-975B-99460404047A}" sibTransId="{F17AD568-3396-4FCB-B2F8-A2B1F3992A1B}"/>
    <dgm:cxn modelId="{30BA2939-FBBB-4E97-B4FA-D8E9F7D35749}" type="presOf" srcId="{BE1B18A3-DA61-4818-9C8B-9B2ED19A51F9}" destId="{6C8B4818-5DE7-4725-9E9D-D9941718C914}" srcOrd="0" destOrd="0" presId="urn:microsoft.com/office/officeart/2005/8/layout/hierarchy1"/>
    <dgm:cxn modelId="{1B5B42AC-1228-4F8D-A875-FF3BA7CCA5AB}" type="presOf" srcId="{C69C8C26-EF22-43D5-8087-9F3BB2C5D0BE}" destId="{653D818D-AD83-42D6-90E1-45F4F76519C4}" srcOrd="0" destOrd="0" presId="urn:microsoft.com/office/officeart/2005/8/layout/hierarchy1"/>
    <dgm:cxn modelId="{CEF0BD24-60D8-4FAE-9FEB-253405B8AFBC}" type="presOf" srcId="{A5DA6CCB-78B2-43B2-B63C-D5A26B83AC8F}" destId="{585A89D3-A297-4ACA-BD08-3F16F90A03D3}" srcOrd="0" destOrd="0" presId="urn:microsoft.com/office/officeart/2005/8/layout/hierarchy1"/>
    <dgm:cxn modelId="{912FEC5E-2DEA-4862-A981-713E1570D80C}" type="presOf" srcId="{F68F87ED-9A2D-4B8B-840A-6F9C41FB4620}" destId="{787BCEFE-FF61-4873-BADA-A5B45DA8D5ED}" srcOrd="0" destOrd="0" presId="urn:microsoft.com/office/officeart/2005/8/layout/hierarchy1"/>
    <dgm:cxn modelId="{85CBC45F-507D-4582-9F37-9E93175D6685}" type="presParOf" srcId="{653D818D-AD83-42D6-90E1-45F4F76519C4}" destId="{7359876C-999D-4577-AC66-98AE30E5033A}" srcOrd="0" destOrd="0" presId="urn:microsoft.com/office/officeart/2005/8/layout/hierarchy1"/>
    <dgm:cxn modelId="{0B22C755-5AEA-406E-94FE-1BCBD455DF55}" type="presParOf" srcId="{7359876C-999D-4577-AC66-98AE30E5033A}" destId="{59259CF6-BF88-4C27-8267-176076B734C1}" srcOrd="0" destOrd="0" presId="urn:microsoft.com/office/officeart/2005/8/layout/hierarchy1"/>
    <dgm:cxn modelId="{4EE583E8-C748-4327-A14D-DEF9F66B703A}" type="presParOf" srcId="{59259CF6-BF88-4C27-8267-176076B734C1}" destId="{E447DE60-38F7-44E5-91B4-251B9FCA5617}" srcOrd="0" destOrd="0" presId="urn:microsoft.com/office/officeart/2005/8/layout/hierarchy1"/>
    <dgm:cxn modelId="{8A1E4AF3-E615-4990-A206-40BD6E91E417}" type="presParOf" srcId="{59259CF6-BF88-4C27-8267-176076B734C1}" destId="{513FB153-5993-463F-A439-4E1527B7E48B}" srcOrd="1" destOrd="0" presId="urn:microsoft.com/office/officeart/2005/8/layout/hierarchy1"/>
    <dgm:cxn modelId="{9DCA43F1-A7EB-49DD-839A-51F7419CC72B}" type="presParOf" srcId="{7359876C-999D-4577-AC66-98AE30E5033A}" destId="{717DD58E-C70B-4FA1-A2D1-4747DD8A0081}" srcOrd="1" destOrd="0" presId="urn:microsoft.com/office/officeart/2005/8/layout/hierarchy1"/>
    <dgm:cxn modelId="{A5A59BD6-2842-4BF0-8865-4348D67AE5C5}" type="presParOf" srcId="{717DD58E-C70B-4FA1-A2D1-4747DD8A0081}" destId="{8D3A8B9B-E7D9-4CC0-8E5C-28D657A56363}" srcOrd="0" destOrd="0" presId="urn:microsoft.com/office/officeart/2005/8/layout/hierarchy1"/>
    <dgm:cxn modelId="{4E42CB36-FBE9-49C4-8D5D-3EC7F00B0204}" type="presParOf" srcId="{717DD58E-C70B-4FA1-A2D1-4747DD8A0081}" destId="{EE43BBC1-7464-4C10-800D-7139CAB624BF}" srcOrd="1" destOrd="0" presId="urn:microsoft.com/office/officeart/2005/8/layout/hierarchy1"/>
    <dgm:cxn modelId="{1636ADFB-E1F1-42CA-B152-2EE75A2F398A}" type="presParOf" srcId="{EE43BBC1-7464-4C10-800D-7139CAB624BF}" destId="{0D59F9D6-35FA-40BE-AEA5-287B874C1983}" srcOrd="0" destOrd="0" presId="urn:microsoft.com/office/officeart/2005/8/layout/hierarchy1"/>
    <dgm:cxn modelId="{717827BB-D2E3-4191-ADBA-7EC550A071CE}" type="presParOf" srcId="{0D59F9D6-35FA-40BE-AEA5-287B874C1983}" destId="{C94D316A-27B2-47AC-949C-B5B156226284}" srcOrd="0" destOrd="0" presId="urn:microsoft.com/office/officeart/2005/8/layout/hierarchy1"/>
    <dgm:cxn modelId="{5F4309D6-F207-4850-9CBA-A1E569CBD230}" type="presParOf" srcId="{0D59F9D6-35FA-40BE-AEA5-287B874C1983}" destId="{585A89D3-A297-4ACA-BD08-3F16F90A03D3}" srcOrd="1" destOrd="0" presId="urn:microsoft.com/office/officeart/2005/8/layout/hierarchy1"/>
    <dgm:cxn modelId="{97BF70AB-6484-448A-9DEC-AE5D0703DA90}" type="presParOf" srcId="{EE43BBC1-7464-4C10-800D-7139CAB624BF}" destId="{1F5125E0-AA24-4BA1-86A2-E5B0FE395ED3}" srcOrd="1" destOrd="0" presId="urn:microsoft.com/office/officeart/2005/8/layout/hierarchy1"/>
    <dgm:cxn modelId="{319AC390-3851-4E63-8826-9DC118DFCE90}" type="presParOf" srcId="{717DD58E-C70B-4FA1-A2D1-4747DD8A0081}" destId="{B9A41EB3-DE1A-415E-9047-C3CF3BE5115E}" srcOrd="2" destOrd="0" presId="urn:microsoft.com/office/officeart/2005/8/layout/hierarchy1"/>
    <dgm:cxn modelId="{B8C99102-6B06-4E79-A924-7D2DF5158635}" type="presParOf" srcId="{717DD58E-C70B-4FA1-A2D1-4747DD8A0081}" destId="{C4CC268D-9A7B-4689-B720-4899D6D7A336}" srcOrd="3" destOrd="0" presId="urn:microsoft.com/office/officeart/2005/8/layout/hierarchy1"/>
    <dgm:cxn modelId="{EED95388-044D-4333-AAB9-900330035E63}" type="presParOf" srcId="{C4CC268D-9A7B-4689-B720-4899D6D7A336}" destId="{6358438F-FC45-4327-8F2B-44DDB8E33A8B}" srcOrd="0" destOrd="0" presId="urn:microsoft.com/office/officeart/2005/8/layout/hierarchy1"/>
    <dgm:cxn modelId="{A74F1BEC-77DF-4196-B48B-CFF557F985BB}" type="presParOf" srcId="{6358438F-FC45-4327-8F2B-44DDB8E33A8B}" destId="{25D753D0-C818-490D-8D4F-FC10360AEC1B}" srcOrd="0" destOrd="0" presId="urn:microsoft.com/office/officeart/2005/8/layout/hierarchy1"/>
    <dgm:cxn modelId="{ADCDE79A-DF58-4875-A4A2-0D815ECA915D}" type="presParOf" srcId="{6358438F-FC45-4327-8F2B-44DDB8E33A8B}" destId="{5FFD22F7-C23F-49A2-86E9-F4BAEB466116}" srcOrd="1" destOrd="0" presId="urn:microsoft.com/office/officeart/2005/8/layout/hierarchy1"/>
    <dgm:cxn modelId="{60E01286-0D51-4B5E-91F5-18E7951B957C}" type="presParOf" srcId="{C4CC268D-9A7B-4689-B720-4899D6D7A336}" destId="{E0AFB026-0FB4-4BA2-B580-213555A6FDD1}" srcOrd="1" destOrd="0" presId="urn:microsoft.com/office/officeart/2005/8/layout/hierarchy1"/>
    <dgm:cxn modelId="{2461E49F-C645-40B4-8D26-51D912A0D8F5}" type="presParOf" srcId="{E0AFB026-0FB4-4BA2-B580-213555A6FDD1}" destId="{3BA4F449-B349-43DC-9855-FF1E33D06AD1}" srcOrd="0" destOrd="0" presId="urn:microsoft.com/office/officeart/2005/8/layout/hierarchy1"/>
    <dgm:cxn modelId="{5612CD4B-6970-49AB-86EB-4733BFF309E4}" type="presParOf" srcId="{E0AFB026-0FB4-4BA2-B580-213555A6FDD1}" destId="{8C320CE8-A8DD-4C7E-93AD-26308BC8D4A5}" srcOrd="1" destOrd="0" presId="urn:microsoft.com/office/officeart/2005/8/layout/hierarchy1"/>
    <dgm:cxn modelId="{4C09465C-975F-45DD-A1AE-E757AB71574E}" type="presParOf" srcId="{8C320CE8-A8DD-4C7E-93AD-26308BC8D4A5}" destId="{553DED57-E96A-482B-8524-D7A8AB0163F4}" srcOrd="0" destOrd="0" presId="urn:microsoft.com/office/officeart/2005/8/layout/hierarchy1"/>
    <dgm:cxn modelId="{365455DC-5B3A-4DDC-BB49-A178CA3F7B29}" type="presParOf" srcId="{553DED57-E96A-482B-8524-D7A8AB0163F4}" destId="{09F3091B-74A0-4FFF-B16C-9C04EAB95D98}" srcOrd="0" destOrd="0" presId="urn:microsoft.com/office/officeart/2005/8/layout/hierarchy1"/>
    <dgm:cxn modelId="{39ABF302-F916-4614-9F47-5415B5DBDC99}" type="presParOf" srcId="{553DED57-E96A-482B-8524-D7A8AB0163F4}" destId="{A9D105D6-B841-4A57-8D79-A8BBE429B85E}" srcOrd="1" destOrd="0" presId="urn:microsoft.com/office/officeart/2005/8/layout/hierarchy1"/>
    <dgm:cxn modelId="{11801B19-8140-4F64-8B1F-4AD8BA64FE28}" type="presParOf" srcId="{8C320CE8-A8DD-4C7E-93AD-26308BC8D4A5}" destId="{CC4F647D-21D3-49A0-BC0B-7B5AEA5E1C53}" srcOrd="1" destOrd="0" presId="urn:microsoft.com/office/officeart/2005/8/layout/hierarchy1"/>
    <dgm:cxn modelId="{24EE22F5-136D-466C-BC4D-553B715770A3}" type="presParOf" srcId="{CC4F647D-21D3-49A0-BC0B-7B5AEA5E1C53}" destId="{6BA19DE9-6B6F-4B40-AAED-C3367E07BE16}" srcOrd="0" destOrd="0" presId="urn:microsoft.com/office/officeart/2005/8/layout/hierarchy1"/>
    <dgm:cxn modelId="{795F7588-2C41-4DD2-8100-00B110FFC7AB}" type="presParOf" srcId="{CC4F647D-21D3-49A0-BC0B-7B5AEA5E1C53}" destId="{803B92C1-5E5B-4FF7-881C-645CD5B21001}" srcOrd="1" destOrd="0" presId="urn:microsoft.com/office/officeart/2005/8/layout/hierarchy1"/>
    <dgm:cxn modelId="{FDDF9502-9DC6-4A70-BDE3-6EC25C382829}" type="presParOf" srcId="{803B92C1-5E5B-4FF7-881C-645CD5B21001}" destId="{0780BD90-122F-4FDF-BD0A-1D663AA0FDBE}" srcOrd="0" destOrd="0" presId="urn:microsoft.com/office/officeart/2005/8/layout/hierarchy1"/>
    <dgm:cxn modelId="{07964ECB-B63A-49DE-AD59-4082970F4FD5}" type="presParOf" srcId="{0780BD90-122F-4FDF-BD0A-1D663AA0FDBE}" destId="{A22DD009-DACD-434C-A296-C71F58556982}" srcOrd="0" destOrd="0" presId="urn:microsoft.com/office/officeart/2005/8/layout/hierarchy1"/>
    <dgm:cxn modelId="{B9AC2F38-D7DC-407E-8FD3-E8A65DD28835}" type="presParOf" srcId="{0780BD90-122F-4FDF-BD0A-1D663AA0FDBE}" destId="{787BCEFE-FF61-4873-BADA-A5B45DA8D5ED}" srcOrd="1" destOrd="0" presId="urn:microsoft.com/office/officeart/2005/8/layout/hierarchy1"/>
    <dgm:cxn modelId="{C809CAA4-16EA-4C1A-B514-BD5066CAE39B}" type="presParOf" srcId="{803B92C1-5E5B-4FF7-881C-645CD5B21001}" destId="{454C8CDB-F888-4C8F-A2E2-F4E7D5CE1B48}" srcOrd="1" destOrd="0" presId="urn:microsoft.com/office/officeart/2005/8/layout/hierarchy1"/>
    <dgm:cxn modelId="{E49E74CC-42A4-4AE9-822D-2693C23A3B0F}" type="presParOf" srcId="{CC4F647D-21D3-49A0-BC0B-7B5AEA5E1C53}" destId="{4AEE5D42-4B5F-4D2F-9B68-A47DD1E154E7}" srcOrd="2" destOrd="0" presId="urn:microsoft.com/office/officeart/2005/8/layout/hierarchy1"/>
    <dgm:cxn modelId="{D2D417C1-737D-47CA-9063-D3C6898D4406}" type="presParOf" srcId="{CC4F647D-21D3-49A0-BC0B-7B5AEA5E1C53}" destId="{E0BB58B3-0E7A-4088-9498-ED92FC9D14E7}" srcOrd="3" destOrd="0" presId="urn:microsoft.com/office/officeart/2005/8/layout/hierarchy1"/>
    <dgm:cxn modelId="{56A81B5E-A329-4E90-B5DD-3F610C88BEF3}" type="presParOf" srcId="{E0BB58B3-0E7A-4088-9498-ED92FC9D14E7}" destId="{C583FE94-49DF-4A8E-93D7-39E1F4FADF90}" srcOrd="0" destOrd="0" presId="urn:microsoft.com/office/officeart/2005/8/layout/hierarchy1"/>
    <dgm:cxn modelId="{64D15454-158B-4641-AEB2-48C039DDCF5E}" type="presParOf" srcId="{C583FE94-49DF-4A8E-93D7-39E1F4FADF90}" destId="{E92849FF-0EA8-4720-B40B-BFE8FEEC4EDD}" srcOrd="0" destOrd="0" presId="urn:microsoft.com/office/officeart/2005/8/layout/hierarchy1"/>
    <dgm:cxn modelId="{7EE75963-D074-48A0-9E65-A3D389631E9E}" type="presParOf" srcId="{C583FE94-49DF-4A8E-93D7-39E1F4FADF90}" destId="{60207272-A1C5-49FD-AB24-5A7CF5848350}" srcOrd="1" destOrd="0" presId="urn:microsoft.com/office/officeart/2005/8/layout/hierarchy1"/>
    <dgm:cxn modelId="{902F5072-84BF-4B3D-8CFF-DD705C0525CF}" type="presParOf" srcId="{E0BB58B3-0E7A-4088-9498-ED92FC9D14E7}" destId="{1B0D4BD2-9492-479D-93CE-F2315D3D0CD9}" srcOrd="1" destOrd="0" presId="urn:microsoft.com/office/officeart/2005/8/layout/hierarchy1"/>
    <dgm:cxn modelId="{9D1A9350-EECA-49CD-AEF3-A42CE1C7BA66}" type="presParOf" srcId="{717DD58E-C70B-4FA1-A2D1-4747DD8A0081}" destId="{CD54BFEA-3A27-41CB-BCDF-094F69F84BD6}" srcOrd="4" destOrd="0" presId="urn:microsoft.com/office/officeart/2005/8/layout/hierarchy1"/>
    <dgm:cxn modelId="{077ECED6-874D-43ED-9F29-B1F5C861D7BB}" type="presParOf" srcId="{717DD58E-C70B-4FA1-A2D1-4747DD8A0081}" destId="{7D500D5C-9500-4C25-A1E5-32D9D6A06EC2}" srcOrd="5" destOrd="0" presId="urn:microsoft.com/office/officeart/2005/8/layout/hierarchy1"/>
    <dgm:cxn modelId="{7C9E27A6-13FE-4769-AC41-7F0B498523DC}" type="presParOf" srcId="{7D500D5C-9500-4C25-A1E5-32D9D6A06EC2}" destId="{CD5BA8BF-41D2-4257-A09B-6A44CF162CD0}" srcOrd="0" destOrd="0" presId="urn:microsoft.com/office/officeart/2005/8/layout/hierarchy1"/>
    <dgm:cxn modelId="{4E4E42C9-236B-4EF1-8B9A-5464F61CB217}" type="presParOf" srcId="{CD5BA8BF-41D2-4257-A09B-6A44CF162CD0}" destId="{43B233D9-59E6-40DC-B1CD-73BFE3B9DCF0}" srcOrd="0" destOrd="0" presId="urn:microsoft.com/office/officeart/2005/8/layout/hierarchy1"/>
    <dgm:cxn modelId="{11AFCC33-E29B-46DF-9F56-F5330B22B667}" type="presParOf" srcId="{CD5BA8BF-41D2-4257-A09B-6A44CF162CD0}" destId="{533C7475-5011-4DFC-AA12-587A4FD8D169}" srcOrd="1" destOrd="0" presId="urn:microsoft.com/office/officeart/2005/8/layout/hierarchy1"/>
    <dgm:cxn modelId="{6BCE2F0F-3C35-4A60-962C-2EDF1925FBD3}" type="presParOf" srcId="{7D500D5C-9500-4C25-A1E5-32D9D6A06EC2}" destId="{E1C32D86-9FE8-4973-B8EF-91377BF3ADC0}" srcOrd="1" destOrd="0" presId="urn:microsoft.com/office/officeart/2005/8/layout/hierarchy1"/>
    <dgm:cxn modelId="{E26D506A-1DCA-459D-8D0F-39754B06F5BA}" type="presParOf" srcId="{E1C32D86-9FE8-4973-B8EF-91377BF3ADC0}" destId="{39199B66-D953-4362-B90C-E1CB79E127D9}" srcOrd="0" destOrd="0" presId="urn:microsoft.com/office/officeart/2005/8/layout/hierarchy1"/>
    <dgm:cxn modelId="{E10970E1-0202-4734-A1B4-224B086B09D4}" type="presParOf" srcId="{E1C32D86-9FE8-4973-B8EF-91377BF3ADC0}" destId="{B05335E1-0993-4309-ADD1-351C7314D360}" srcOrd="1" destOrd="0" presId="urn:microsoft.com/office/officeart/2005/8/layout/hierarchy1"/>
    <dgm:cxn modelId="{9237ED3B-2935-4F33-8576-4EFCF86782C2}" type="presParOf" srcId="{B05335E1-0993-4309-ADD1-351C7314D360}" destId="{4D93C2E4-8BB4-44A3-B39F-132B55F75313}" srcOrd="0" destOrd="0" presId="urn:microsoft.com/office/officeart/2005/8/layout/hierarchy1"/>
    <dgm:cxn modelId="{3F3B50A8-B0FC-4B81-B935-71C83506B893}" type="presParOf" srcId="{4D93C2E4-8BB4-44A3-B39F-132B55F75313}" destId="{DCBD1635-4BDE-4ABD-B209-8EAF71328662}" srcOrd="0" destOrd="0" presId="urn:microsoft.com/office/officeart/2005/8/layout/hierarchy1"/>
    <dgm:cxn modelId="{16685219-DB3D-4F9D-9B92-C16C48755737}" type="presParOf" srcId="{4D93C2E4-8BB4-44A3-B39F-132B55F75313}" destId="{C4CAE587-C539-4D43-857A-A83EB31C54FA}" srcOrd="1" destOrd="0" presId="urn:microsoft.com/office/officeart/2005/8/layout/hierarchy1"/>
    <dgm:cxn modelId="{AFD32ED8-10FD-46A0-858F-561506B2A473}" type="presParOf" srcId="{B05335E1-0993-4309-ADD1-351C7314D360}" destId="{B6838C17-2772-45F1-941F-1435E4FD6134}" srcOrd="1" destOrd="0" presId="urn:microsoft.com/office/officeart/2005/8/layout/hierarchy1"/>
    <dgm:cxn modelId="{08146308-89C8-4FA9-887B-A5399E882CBE}" type="presParOf" srcId="{717DD58E-C70B-4FA1-A2D1-4747DD8A0081}" destId="{6C8B4818-5DE7-4725-9E9D-D9941718C914}" srcOrd="6" destOrd="0" presId="urn:microsoft.com/office/officeart/2005/8/layout/hierarchy1"/>
    <dgm:cxn modelId="{C5A7ECF9-B541-4AFC-AD09-C4062FD30E36}" type="presParOf" srcId="{717DD58E-C70B-4FA1-A2D1-4747DD8A0081}" destId="{6AF97884-C9A8-4796-8320-9D0BDE2052E3}" srcOrd="7" destOrd="0" presId="urn:microsoft.com/office/officeart/2005/8/layout/hierarchy1"/>
    <dgm:cxn modelId="{D469339B-F3C4-4352-92E6-45270233E09C}" type="presParOf" srcId="{6AF97884-C9A8-4796-8320-9D0BDE2052E3}" destId="{5CC63F5F-5A8B-45CE-B202-CBF2F60ACD6D}" srcOrd="0" destOrd="0" presId="urn:microsoft.com/office/officeart/2005/8/layout/hierarchy1"/>
    <dgm:cxn modelId="{C1B37B0E-D26F-4472-8757-7981F2B15F06}" type="presParOf" srcId="{5CC63F5F-5A8B-45CE-B202-CBF2F60ACD6D}" destId="{8375EECC-2586-48E7-9FA7-F6876F479547}" srcOrd="0" destOrd="0" presId="urn:microsoft.com/office/officeart/2005/8/layout/hierarchy1"/>
    <dgm:cxn modelId="{DAFACC4A-9560-45B5-BA0A-080D466E7C4F}" type="presParOf" srcId="{5CC63F5F-5A8B-45CE-B202-CBF2F60ACD6D}" destId="{98A2673F-B369-4575-8C5A-BECEBEA6DDFC}" srcOrd="1" destOrd="0" presId="urn:microsoft.com/office/officeart/2005/8/layout/hierarchy1"/>
    <dgm:cxn modelId="{08C4B083-10E7-4DBD-A3FF-0978EBED3AE3}" type="presParOf" srcId="{6AF97884-C9A8-4796-8320-9D0BDE2052E3}" destId="{744ED24E-75FF-4716-B259-79112F3738AD}" srcOrd="1" destOrd="0" presId="urn:microsoft.com/office/officeart/2005/8/layout/hierarchy1"/>
    <dgm:cxn modelId="{41257630-DD95-42B2-AD9A-F57CF9BF189A}" type="presParOf" srcId="{744ED24E-75FF-4716-B259-79112F3738AD}" destId="{0CD59ACA-CDE8-4824-8BFD-1E95CDA94245}" srcOrd="0" destOrd="0" presId="urn:microsoft.com/office/officeart/2005/8/layout/hierarchy1"/>
    <dgm:cxn modelId="{BAE76A22-FCDC-4067-A301-84E5AC22E7C4}" type="presParOf" srcId="{744ED24E-75FF-4716-B259-79112F3738AD}" destId="{38E0AED2-D154-4A40-8F07-1F17057FEFCD}" srcOrd="1" destOrd="0" presId="urn:microsoft.com/office/officeart/2005/8/layout/hierarchy1"/>
    <dgm:cxn modelId="{8F3D9EA3-C45E-4A5D-93A8-CEFD0D2626A7}" type="presParOf" srcId="{38E0AED2-D154-4A40-8F07-1F17057FEFCD}" destId="{9C9242FB-A9C0-4087-B434-56DD0FF81F4C}" srcOrd="0" destOrd="0" presId="urn:microsoft.com/office/officeart/2005/8/layout/hierarchy1"/>
    <dgm:cxn modelId="{FE00EA52-D224-4DA9-916F-3A244C6ADE2A}" type="presParOf" srcId="{9C9242FB-A9C0-4087-B434-56DD0FF81F4C}" destId="{573F89A3-84BA-45C3-BBDB-3D68D5CCEC7A}" srcOrd="0" destOrd="0" presId="urn:microsoft.com/office/officeart/2005/8/layout/hierarchy1"/>
    <dgm:cxn modelId="{C8F33BE3-976B-44A1-AC1C-A0506B2D926E}" type="presParOf" srcId="{9C9242FB-A9C0-4087-B434-56DD0FF81F4C}" destId="{0CA11384-D140-4847-B723-D223D443115E}" srcOrd="1" destOrd="0" presId="urn:microsoft.com/office/officeart/2005/8/layout/hierarchy1"/>
    <dgm:cxn modelId="{197AEDD1-BB1B-4521-AA2D-7250FDEB2A33}" type="presParOf" srcId="{38E0AED2-D154-4A40-8F07-1F17057FEFCD}" destId="{4525C8AA-F21D-47E5-818E-78C2DE2A9F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BC798-6EFE-4B32-A614-199581BD8F28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3551CC-4F97-480D-8B0B-A852843DD669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/>
            <a:t>Satisfied Client</a:t>
          </a:r>
          <a:endParaRPr lang="en-US" dirty="0"/>
        </a:p>
      </dgm:t>
    </dgm:pt>
    <dgm:pt modelId="{9BD4EFC1-3D5B-444C-87B5-5FCC6D3C80C5}" type="parTrans" cxnId="{95783CA3-0EF5-48CF-962D-0FBA47922557}">
      <dgm:prSet/>
      <dgm:spPr/>
      <dgm:t>
        <a:bodyPr/>
        <a:lstStyle/>
        <a:p>
          <a:endParaRPr lang="en-US"/>
        </a:p>
      </dgm:t>
    </dgm:pt>
    <dgm:pt modelId="{48A1A8D3-A053-4237-A3AB-DD157EBA1EBC}" type="sibTrans" cxnId="{95783CA3-0EF5-48CF-962D-0FBA47922557}">
      <dgm:prSet/>
      <dgm:spPr/>
      <dgm:t>
        <a:bodyPr/>
        <a:lstStyle/>
        <a:p>
          <a:endParaRPr lang="en-US"/>
        </a:p>
      </dgm:t>
    </dgm:pt>
    <dgm:pt modelId="{604E38BD-73D1-48F2-A2FD-BFA26BF7A44B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 smtClean="0"/>
            <a:t>Sales</a:t>
          </a:r>
          <a:endParaRPr lang="en-US" dirty="0"/>
        </a:p>
      </dgm:t>
    </dgm:pt>
    <dgm:pt modelId="{1634E957-D5E1-4AFD-A4BE-5F15BC306047}" type="parTrans" cxnId="{F4BEE02E-49CC-4028-9AE0-1EBABCCC1A47}">
      <dgm:prSet/>
      <dgm:spPr/>
      <dgm:t>
        <a:bodyPr/>
        <a:lstStyle/>
        <a:p>
          <a:endParaRPr lang="en-US"/>
        </a:p>
      </dgm:t>
    </dgm:pt>
    <dgm:pt modelId="{EFE0C744-F6F8-41A8-BDC1-667AB8E0643A}" type="sibTrans" cxnId="{F4BEE02E-49CC-4028-9AE0-1EBABCCC1A47}">
      <dgm:prSet/>
      <dgm:spPr/>
      <dgm:t>
        <a:bodyPr/>
        <a:lstStyle/>
        <a:p>
          <a:endParaRPr lang="en-US"/>
        </a:p>
      </dgm:t>
    </dgm:pt>
    <dgm:pt modelId="{1073083D-6DBD-486F-A6E5-E733FA781B83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Design/Creative</a:t>
          </a:r>
          <a:endParaRPr lang="en-US" dirty="0"/>
        </a:p>
      </dgm:t>
    </dgm:pt>
    <dgm:pt modelId="{7CC3536E-04C4-4BB5-B77B-444C89AAC33D}" type="parTrans" cxnId="{340165EC-2659-4EA8-A488-4F34839E77E6}">
      <dgm:prSet/>
      <dgm:spPr/>
      <dgm:t>
        <a:bodyPr/>
        <a:lstStyle/>
        <a:p>
          <a:endParaRPr lang="en-US"/>
        </a:p>
      </dgm:t>
    </dgm:pt>
    <dgm:pt modelId="{11103F4D-61E4-41E5-BB1B-EBC4ADA206DB}" type="sibTrans" cxnId="{340165EC-2659-4EA8-A488-4F34839E77E6}">
      <dgm:prSet/>
      <dgm:spPr/>
      <dgm:t>
        <a:bodyPr/>
        <a:lstStyle/>
        <a:p>
          <a:endParaRPr lang="en-US"/>
        </a:p>
      </dgm:t>
    </dgm:pt>
    <dgm:pt modelId="{CC5F9E42-F622-451C-960B-A2CA53596DCB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 smtClean="0"/>
            <a:t>Advertising</a:t>
          </a:r>
          <a:endParaRPr lang="en-US" dirty="0"/>
        </a:p>
      </dgm:t>
    </dgm:pt>
    <dgm:pt modelId="{F6644534-8EB8-4799-9EBA-280962ADD480}" type="parTrans" cxnId="{D4649550-B4F6-4782-BBB8-FF8513049CAC}">
      <dgm:prSet/>
      <dgm:spPr/>
      <dgm:t>
        <a:bodyPr/>
        <a:lstStyle/>
        <a:p>
          <a:endParaRPr lang="en-US"/>
        </a:p>
      </dgm:t>
    </dgm:pt>
    <dgm:pt modelId="{42E3EB95-37F2-4805-A268-44876B6034F4}" type="sibTrans" cxnId="{D4649550-B4F6-4782-BBB8-FF8513049CAC}">
      <dgm:prSet/>
      <dgm:spPr/>
      <dgm:t>
        <a:bodyPr/>
        <a:lstStyle/>
        <a:p>
          <a:endParaRPr lang="en-US"/>
        </a:p>
      </dgm:t>
    </dgm:pt>
    <dgm:pt modelId="{FA9CB024-03DF-461C-BDC5-E9C09E651D74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 smtClean="0"/>
            <a:t>Media Relations</a:t>
          </a:r>
          <a:endParaRPr lang="en-US" dirty="0"/>
        </a:p>
      </dgm:t>
    </dgm:pt>
    <dgm:pt modelId="{302DA629-36B0-472B-B7F3-7E4940BB36F7}" type="parTrans" cxnId="{A3E449A8-4F35-43C4-81E6-2A68D3DF3ABF}">
      <dgm:prSet/>
      <dgm:spPr/>
      <dgm:t>
        <a:bodyPr/>
        <a:lstStyle/>
        <a:p>
          <a:endParaRPr lang="en-US"/>
        </a:p>
      </dgm:t>
    </dgm:pt>
    <dgm:pt modelId="{327BE712-FED7-4BA2-8C3B-720ED4FAFE79}" type="sibTrans" cxnId="{A3E449A8-4F35-43C4-81E6-2A68D3DF3ABF}">
      <dgm:prSet/>
      <dgm:spPr/>
      <dgm:t>
        <a:bodyPr/>
        <a:lstStyle/>
        <a:p>
          <a:endParaRPr lang="en-US"/>
        </a:p>
      </dgm:t>
    </dgm:pt>
    <dgm:pt modelId="{9813F267-3CA0-439D-B7B2-3AEF1BBBCD6A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Main Content</a:t>
          </a:r>
          <a:endParaRPr lang="en-US" dirty="0"/>
        </a:p>
      </dgm:t>
    </dgm:pt>
    <dgm:pt modelId="{F8F0A079-F700-4C74-AFE5-AA796C4CE7ED}" type="parTrans" cxnId="{6F8ACC0D-5962-4B3E-AEAB-63D4F7178D5D}">
      <dgm:prSet/>
      <dgm:spPr/>
      <dgm:t>
        <a:bodyPr/>
        <a:lstStyle/>
        <a:p>
          <a:endParaRPr lang="en-US"/>
        </a:p>
      </dgm:t>
    </dgm:pt>
    <dgm:pt modelId="{5E9CF62F-638E-4714-B50A-C4CCBEB94D33}" type="sibTrans" cxnId="{6F8ACC0D-5962-4B3E-AEAB-63D4F7178D5D}">
      <dgm:prSet/>
      <dgm:spPr/>
      <dgm:t>
        <a:bodyPr/>
        <a:lstStyle/>
        <a:p>
          <a:endParaRPr lang="en-US"/>
        </a:p>
      </dgm:t>
    </dgm:pt>
    <dgm:pt modelId="{2E1DE917-4D01-440B-ABF7-6039CB13BB82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Sells ad space</a:t>
          </a:r>
          <a:endParaRPr lang="en-US" dirty="0"/>
        </a:p>
      </dgm:t>
    </dgm:pt>
    <dgm:pt modelId="{13351C3E-D4E3-4496-A31E-D2380581C188}" type="parTrans" cxnId="{17AB5141-432A-476E-87DE-F8B0F68AC6FD}">
      <dgm:prSet/>
      <dgm:spPr/>
      <dgm:t>
        <a:bodyPr/>
        <a:lstStyle/>
        <a:p>
          <a:endParaRPr lang="en-US"/>
        </a:p>
      </dgm:t>
    </dgm:pt>
    <dgm:pt modelId="{21280FA3-4E5B-4E2A-8B18-22A23AE7B2AF}" type="sibTrans" cxnId="{17AB5141-432A-476E-87DE-F8B0F68AC6FD}">
      <dgm:prSet/>
      <dgm:spPr/>
      <dgm:t>
        <a:bodyPr/>
        <a:lstStyle/>
        <a:p>
          <a:endParaRPr lang="en-US"/>
        </a:p>
      </dgm:t>
    </dgm:pt>
    <dgm:pt modelId="{90DA8E98-26A6-408B-8290-B82D9F5C7969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Contacts media outlets</a:t>
          </a:r>
          <a:endParaRPr lang="en-US" dirty="0"/>
        </a:p>
      </dgm:t>
    </dgm:pt>
    <dgm:pt modelId="{7F250A06-07A4-4A64-9BCF-EC8D07D53F41}" type="parTrans" cxnId="{372F78B9-E13F-4869-BAB0-8463D33D3913}">
      <dgm:prSet/>
      <dgm:spPr/>
      <dgm:t>
        <a:bodyPr/>
        <a:lstStyle/>
        <a:p>
          <a:endParaRPr lang="en-US"/>
        </a:p>
      </dgm:t>
    </dgm:pt>
    <dgm:pt modelId="{EBC96EA1-C092-49AB-A237-01CF12E93491}" type="sibTrans" cxnId="{372F78B9-E13F-4869-BAB0-8463D33D3913}">
      <dgm:prSet/>
      <dgm:spPr/>
      <dgm:t>
        <a:bodyPr/>
        <a:lstStyle/>
        <a:p>
          <a:endParaRPr lang="en-US"/>
        </a:p>
      </dgm:t>
    </dgm:pt>
    <dgm:pt modelId="{E4CB175C-1515-44E9-A417-8446CB0704FD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Focus on layout and artistic elements</a:t>
          </a:r>
          <a:endParaRPr lang="en-US" dirty="0"/>
        </a:p>
      </dgm:t>
    </dgm:pt>
    <dgm:pt modelId="{2E7F0F9F-7B17-4D30-86A4-41F6B36EF2C1}" type="parTrans" cxnId="{183A3177-8134-45AC-B822-2E1DC8804A20}">
      <dgm:prSet/>
      <dgm:spPr/>
      <dgm:t>
        <a:bodyPr/>
        <a:lstStyle/>
        <a:p>
          <a:endParaRPr lang="en-US"/>
        </a:p>
      </dgm:t>
    </dgm:pt>
    <dgm:pt modelId="{1C1BBA42-9A31-4820-8E8E-9A78EC40F26E}" type="sibTrans" cxnId="{183A3177-8134-45AC-B822-2E1DC8804A20}">
      <dgm:prSet/>
      <dgm:spPr/>
      <dgm:t>
        <a:bodyPr/>
        <a:lstStyle/>
        <a:p>
          <a:endParaRPr lang="en-US"/>
        </a:p>
      </dgm:t>
    </dgm:pt>
    <dgm:pt modelId="{6D295ABA-33B7-4225-82B3-39DA85F9EC0A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Know the target audience</a:t>
          </a:r>
          <a:endParaRPr lang="en-US" dirty="0"/>
        </a:p>
      </dgm:t>
    </dgm:pt>
    <dgm:pt modelId="{AB010773-F1AA-4884-83BA-6F72C22AF5CF}" type="parTrans" cxnId="{3854A1D6-90ED-4864-9B1A-B567F9F242F8}">
      <dgm:prSet/>
      <dgm:spPr/>
      <dgm:t>
        <a:bodyPr/>
        <a:lstStyle/>
        <a:p>
          <a:endParaRPr lang="en-US"/>
        </a:p>
      </dgm:t>
    </dgm:pt>
    <dgm:pt modelId="{2AD3C6F8-7C58-4E38-88AC-05A9A15FB976}" type="sibTrans" cxnId="{3854A1D6-90ED-4864-9B1A-B567F9F242F8}">
      <dgm:prSet/>
      <dgm:spPr/>
      <dgm:t>
        <a:bodyPr/>
        <a:lstStyle/>
        <a:p>
          <a:endParaRPr lang="en-US"/>
        </a:p>
      </dgm:t>
    </dgm:pt>
    <dgm:pt modelId="{281FF9C9-1DBA-469C-9C40-B398E8C1F4D1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Encompass a competitive edge</a:t>
          </a:r>
          <a:endParaRPr lang="en-US" dirty="0"/>
        </a:p>
      </dgm:t>
    </dgm:pt>
    <dgm:pt modelId="{61BC2B53-11EF-45EA-8124-80DDD711A0F9}" type="parTrans" cxnId="{EC991F95-2BE0-4469-ADB3-3176FC8D2284}">
      <dgm:prSet/>
      <dgm:spPr/>
      <dgm:t>
        <a:bodyPr/>
        <a:lstStyle/>
        <a:p>
          <a:endParaRPr lang="en-US"/>
        </a:p>
      </dgm:t>
    </dgm:pt>
    <dgm:pt modelId="{C28B6CEA-0856-4DFE-9B8E-DAD0EA4324E6}" type="sibTrans" cxnId="{EC991F95-2BE0-4469-ADB3-3176FC8D2284}">
      <dgm:prSet/>
      <dgm:spPr/>
      <dgm:t>
        <a:bodyPr/>
        <a:lstStyle/>
        <a:p>
          <a:endParaRPr lang="en-US"/>
        </a:p>
      </dgm:t>
    </dgm:pt>
    <dgm:pt modelId="{8D4CE5A2-72D7-4C77-8688-AF53131D5913}" type="pres">
      <dgm:prSet presAssocID="{52BBC798-6EFE-4B32-A614-199581BD8F2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B3FC-9F02-41E6-8C62-106AA055D011}" type="pres">
      <dgm:prSet presAssocID="{203551CC-4F97-480D-8B0B-A852843DD669}" presName="centerShape" presStyleLbl="node0" presStyleIdx="0" presStyleCnt="1"/>
      <dgm:spPr/>
      <dgm:t>
        <a:bodyPr/>
        <a:lstStyle/>
        <a:p>
          <a:endParaRPr lang="en-US"/>
        </a:p>
      </dgm:t>
    </dgm:pt>
    <dgm:pt modelId="{43ECF5E7-5A4C-46D8-9AC6-27C79D9D1377}" type="pres">
      <dgm:prSet presAssocID="{302DA629-36B0-472B-B7F3-7E4940BB36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CA4CB53-4211-4624-8963-B57B50D640DE}" type="pres">
      <dgm:prSet presAssocID="{FA9CB024-03DF-461C-BDC5-E9C09E651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B628-81E1-48D7-B19B-619EDE0204F6}" type="pres">
      <dgm:prSet presAssocID="{1634E957-D5E1-4AFD-A4BE-5F15BC30604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6D40C4A-3B9C-427E-B694-09E017BD0B50}" type="pres">
      <dgm:prSet presAssocID="{604E38BD-73D1-48F2-A2FD-BFA26BF7A4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A54F-C5FB-4ED9-9F11-1D3395C946ED}" type="pres">
      <dgm:prSet presAssocID="{7CC3536E-04C4-4BB5-B77B-444C89AAC33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84E8256-DC22-4191-9246-58BF1311B284}" type="pres">
      <dgm:prSet presAssocID="{1073083D-6DBD-486F-A6E5-E733FA781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6481A-11AC-474A-8B43-ACD14F9FD966}" type="pres">
      <dgm:prSet presAssocID="{F6644534-8EB8-4799-9EBA-280962ADD48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75A61D0-D51B-47D1-8BA5-6EC581A846D1}" type="pres">
      <dgm:prSet presAssocID="{CC5F9E42-F622-451C-960B-A2CA53596D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D691FC-D35B-47AA-90DF-A7CE768AC2EB}" type="presOf" srcId="{6D295ABA-33B7-4225-82B3-39DA85F9EC0A}" destId="{075A61D0-D51B-47D1-8BA5-6EC581A846D1}" srcOrd="0" destOrd="1" presId="urn:microsoft.com/office/officeart/2005/8/layout/radial4"/>
    <dgm:cxn modelId="{630A7BB9-4BC0-47C7-A565-969882C0EC02}" type="presOf" srcId="{F6644534-8EB8-4799-9EBA-280962ADD480}" destId="{88B6481A-11AC-474A-8B43-ACD14F9FD966}" srcOrd="0" destOrd="0" presId="urn:microsoft.com/office/officeart/2005/8/layout/radial4"/>
    <dgm:cxn modelId="{9DE5F97C-2D7E-4CE4-8A7D-E2615DF93CA7}" type="presOf" srcId="{1073083D-6DBD-486F-A6E5-E733FA781B83}" destId="{584E8256-DC22-4191-9246-58BF1311B284}" srcOrd="0" destOrd="0" presId="urn:microsoft.com/office/officeart/2005/8/layout/radial4"/>
    <dgm:cxn modelId="{183A3177-8134-45AC-B822-2E1DC8804A20}" srcId="{1073083D-6DBD-486F-A6E5-E733FA781B83}" destId="{E4CB175C-1515-44E9-A417-8446CB0704FD}" srcOrd="0" destOrd="0" parTransId="{2E7F0F9F-7B17-4D30-86A4-41F6B36EF2C1}" sibTransId="{1C1BBA42-9A31-4820-8E8E-9A78EC40F26E}"/>
    <dgm:cxn modelId="{BE95FE91-1DEB-49E5-9EEA-2C7F79494083}" type="presOf" srcId="{1634E957-D5E1-4AFD-A4BE-5F15BC306047}" destId="{09EAB628-81E1-48D7-B19B-619EDE0204F6}" srcOrd="0" destOrd="0" presId="urn:microsoft.com/office/officeart/2005/8/layout/radial4"/>
    <dgm:cxn modelId="{6F8ACC0D-5962-4B3E-AEAB-63D4F7178D5D}" srcId="{604E38BD-73D1-48F2-A2FD-BFA26BF7A44B}" destId="{9813F267-3CA0-439D-B7B2-3AEF1BBBCD6A}" srcOrd="0" destOrd="0" parTransId="{F8F0A079-F700-4C74-AFE5-AA796C4CE7ED}" sibTransId="{5E9CF62F-638E-4714-B50A-C4CCBEB94D33}"/>
    <dgm:cxn modelId="{372F78B9-E13F-4869-BAB0-8463D33D3913}" srcId="{FA9CB024-03DF-461C-BDC5-E9C09E651D74}" destId="{90DA8E98-26A6-408B-8290-B82D9F5C7969}" srcOrd="0" destOrd="0" parTransId="{7F250A06-07A4-4A64-9BCF-EC8D07D53F41}" sibTransId="{EBC96EA1-C092-49AB-A237-01CF12E93491}"/>
    <dgm:cxn modelId="{D4649550-B4F6-4782-BBB8-FF8513049CAC}" srcId="{203551CC-4F97-480D-8B0B-A852843DD669}" destId="{CC5F9E42-F622-451C-960B-A2CA53596DCB}" srcOrd="3" destOrd="0" parTransId="{F6644534-8EB8-4799-9EBA-280962ADD480}" sibTransId="{42E3EB95-37F2-4805-A268-44876B6034F4}"/>
    <dgm:cxn modelId="{68D95E24-C7B0-4509-8DFD-796AB2FF01CD}" type="presOf" srcId="{203551CC-4F97-480D-8B0B-A852843DD669}" destId="{B148B3FC-9F02-41E6-8C62-106AA055D011}" srcOrd="0" destOrd="0" presId="urn:microsoft.com/office/officeart/2005/8/layout/radial4"/>
    <dgm:cxn modelId="{FFDF8D29-C99E-4E6A-BF07-5D84685CF14C}" type="presOf" srcId="{604E38BD-73D1-48F2-A2FD-BFA26BF7A44B}" destId="{16D40C4A-3B9C-427E-B694-09E017BD0B50}" srcOrd="0" destOrd="0" presId="urn:microsoft.com/office/officeart/2005/8/layout/radial4"/>
    <dgm:cxn modelId="{F03BD72C-5A4D-4647-8142-5DA2D9F9B9BB}" type="presOf" srcId="{52BBC798-6EFE-4B32-A614-199581BD8F28}" destId="{8D4CE5A2-72D7-4C77-8688-AF53131D5913}" srcOrd="0" destOrd="0" presId="urn:microsoft.com/office/officeart/2005/8/layout/radial4"/>
    <dgm:cxn modelId="{55083DFC-C58D-4A80-8A87-CCD84521D1FF}" type="presOf" srcId="{FA9CB024-03DF-461C-BDC5-E9C09E651D74}" destId="{6CA4CB53-4211-4624-8963-B57B50D640DE}" srcOrd="0" destOrd="0" presId="urn:microsoft.com/office/officeart/2005/8/layout/radial4"/>
    <dgm:cxn modelId="{3854A1D6-90ED-4864-9B1A-B567F9F242F8}" srcId="{CC5F9E42-F622-451C-960B-A2CA53596DCB}" destId="{6D295ABA-33B7-4225-82B3-39DA85F9EC0A}" srcOrd="0" destOrd="0" parTransId="{AB010773-F1AA-4884-83BA-6F72C22AF5CF}" sibTransId="{2AD3C6F8-7C58-4E38-88AC-05A9A15FB976}"/>
    <dgm:cxn modelId="{F4BEE02E-49CC-4028-9AE0-1EBABCCC1A47}" srcId="{203551CC-4F97-480D-8B0B-A852843DD669}" destId="{604E38BD-73D1-48F2-A2FD-BFA26BF7A44B}" srcOrd="1" destOrd="0" parTransId="{1634E957-D5E1-4AFD-A4BE-5F15BC306047}" sibTransId="{EFE0C744-F6F8-41A8-BDC1-667AB8E0643A}"/>
    <dgm:cxn modelId="{95783CA3-0EF5-48CF-962D-0FBA47922557}" srcId="{52BBC798-6EFE-4B32-A614-199581BD8F28}" destId="{203551CC-4F97-480D-8B0B-A852843DD669}" srcOrd="0" destOrd="0" parTransId="{9BD4EFC1-3D5B-444C-87B5-5FCC6D3C80C5}" sibTransId="{48A1A8D3-A053-4237-A3AB-DD157EBA1EBC}"/>
    <dgm:cxn modelId="{F2D1E4C2-CE60-4208-B2D9-0CEFF759DB79}" type="presOf" srcId="{7CC3536E-04C4-4BB5-B77B-444C89AAC33D}" destId="{60C9A54F-C5FB-4ED9-9F11-1D3395C946ED}" srcOrd="0" destOrd="0" presId="urn:microsoft.com/office/officeart/2005/8/layout/radial4"/>
    <dgm:cxn modelId="{F1CBDC83-EFF2-41C8-8B19-35360CDCDB99}" type="presOf" srcId="{281FF9C9-1DBA-469C-9C40-B398E8C1F4D1}" destId="{075A61D0-D51B-47D1-8BA5-6EC581A846D1}" srcOrd="0" destOrd="2" presId="urn:microsoft.com/office/officeart/2005/8/layout/radial4"/>
    <dgm:cxn modelId="{2F2479B5-08E0-4CE0-AD78-10269B620124}" type="presOf" srcId="{302DA629-36B0-472B-B7F3-7E4940BB36F7}" destId="{43ECF5E7-5A4C-46D8-9AC6-27C79D9D1377}" srcOrd="0" destOrd="0" presId="urn:microsoft.com/office/officeart/2005/8/layout/radial4"/>
    <dgm:cxn modelId="{F4E3AE37-1DEA-4AAE-B2F5-06EA76C9077C}" type="presOf" srcId="{E4CB175C-1515-44E9-A417-8446CB0704FD}" destId="{584E8256-DC22-4191-9246-58BF1311B284}" srcOrd="0" destOrd="1" presId="urn:microsoft.com/office/officeart/2005/8/layout/radial4"/>
    <dgm:cxn modelId="{17AB5141-432A-476E-87DE-F8B0F68AC6FD}" srcId="{604E38BD-73D1-48F2-A2FD-BFA26BF7A44B}" destId="{2E1DE917-4D01-440B-ABF7-6039CB13BB82}" srcOrd="1" destOrd="0" parTransId="{13351C3E-D4E3-4496-A31E-D2380581C188}" sibTransId="{21280FA3-4E5B-4E2A-8B18-22A23AE7B2AF}"/>
    <dgm:cxn modelId="{340165EC-2659-4EA8-A488-4F34839E77E6}" srcId="{203551CC-4F97-480D-8B0B-A852843DD669}" destId="{1073083D-6DBD-486F-A6E5-E733FA781B83}" srcOrd="2" destOrd="0" parTransId="{7CC3536E-04C4-4BB5-B77B-444C89AAC33D}" sibTransId="{11103F4D-61E4-41E5-BB1B-EBC4ADA206DB}"/>
    <dgm:cxn modelId="{EBF9FDCF-0753-4202-8EE0-75D271DE47C1}" type="presOf" srcId="{90DA8E98-26A6-408B-8290-B82D9F5C7969}" destId="{6CA4CB53-4211-4624-8963-B57B50D640DE}" srcOrd="0" destOrd="1" presId="urn:microsoft.com/office/officeart/2005/8/layout/radial4"/>
    <dgm:cxn modelId="{A3E449A8-4F35-43C4-81E6-2A68D3DF3ABF}" srcId="{203551CC-4F97-480D-8B0B-A852843DD669}" destId="{FA9CB024-03DF-461C-BDC5-E9C09E651D74}" srcOrd="0" destOrd="0" parTransId="{302DA629-36B0-472B-B7F3-7E4940BB36F7}" sibTransId="{327BE712-FED7-4BA2-8C3B-720ED4FAFE79}"/>
    <dgm:cxn modelId="{EC991F95-2BE0-4469-ADB3-3176FC8D2284}" srcId="{CC5F9E42-F622-451C-960B-A2CA53596DCB}" destId="{281FF9C9-1DBA-469C-9C40-B398E8C1F4D1}" srcOrd="1" destOrd="0" parTransId="{61BC2B53-11EF-45EA-8124-80DDD711A0F9}" sibTransId="{C28B6CEA-0856-4DFE-9B8E-DAD0EA4324E6}"/>
    <dgm:cxn modelId="{1BD64A3D-3807-46DE-9D78-B0DA15BD4B2B}" type="presOf" srcId="{CC5F9E42-F622-451C-960B-A2CA53596DCB}" destId="{075A61D0-D51B-47D1-8BA5-6EC581A846D1}" srcOrd="0" destOrd="0" presId="urn:microsoft.com/office/officeart/2005/8/layout/radial4"/>
    <dgm:cxn modelId="{BDF61B81-2D60-44E0-B58B-F6B73648490B}" type="presOf" srcId="{2E1DE917-4D01-440B-ABF7-6039CB13BB82}" destId="{16D40C4A-3B9C-427E-B694-09E017BD0B50}" srcOrd="0" destOrd="2" presId="urn:microsoft.com/office/officeart/2005/8/layout/radial4"/>
    <dgm:cxn modelId="{0D70B94E-E628-42D0-8A1C-482A5A4BDECF}" type="presOf" srcId="{9813F267-3CA0-439D-B7B2-3AEF1BBBCD6A}" destId="{16D40C4A-3B9C-427E-B694-09E017BD0B50}" srcOrd="0" destOrd="1" presId="urn:microsoft.com/office/officeart/2005/8/layout/radial4"/>
    <dgm:cxn modelId="{60782125-F785-4026-8A11-79644B383596}" type="presParOf" srcId="{8D4CE5A2-72D7-4C77-8688-AF53131D5913}" destId="{B148B3FC-9F02-41E6-8C62-106AA055D011}" srcOrd="0" destOrd="0" presId="urn:microsoft.com/office/officeart/2005/8/layout/radial4"/>
    <dgm:cxn modelId="{BD11C4C6-80BF-4B05-A7B0-525BA3DF41F8}" type="presParOf" srcId="{8D4CE5A2-72D7-4C77-8688-AF53131D5913}" destId="{43ECF5E7-5A4C-46D8-9AC6-27C79D9D1377}" srcOrd="1" destOrd="0" presId="urn:microsoft.com/office/officeart/2005/8/layout/radial4"/>
    <dgm:cxn modelId="{99CA56B5-EB08-48C9-80CB-1194DB31F118}" type="presParOf" srcId="{8D4CE5A2-72D7-4C77-8688-AF53131D5913}" destId="{6CA4CB53-4211-4624-8963-B57B50D640DE}" srcOrd="2" destOrd="0" presId="urn:microsoft.com/office/officeart/2005/8/layout/radial4"/>
    <dgm:cxn modelId="{BB637D7F-0D65-45AE-B546-DF27D6543AEC}" type="presParOf" srcId="{8D4CE5A2-72D7-4C77-8688-AF53131D5913}" destId="{09EAB628-81E1-48D7-B19B-619EDE0204F6}" srcOrd="3" destOrd="0" presId="urn:microsoft.com/office/officeart/2005/8/layout/radial4"/>
    <dgm:cxn modelId="{035EDA4B-CF30-484B-B280-1A3D50340409}" type="presParOf" srcId="{8D4CE5A2-72D7-4C77-8688-AF53131D5913}" destId="{16D40C4A-3B9C-427E-B694-09E017BD0B50}" srcOrd="4" destOrd="0" presId="urn:microsoft.com/office/officeart/2005/8/layout/radial4"/>
    <dgm:cxn modelId="{E36B6900-7D6F-4052-9542-CFDFD79F862E}" type="presParOf" srcId="{8D4CE5A2-72D7-4C77-8688-AF53131D5913}" destId="{60C9A54F-C5FB-4ED9-9F11-1D3395C946ED}" srcOrd="5" destOrd="0" presId="urn:microsoft.com/office/officeart/2005/8/layout/radial4"/>
    <dgm:cxn modelId="{EEB65336-27FC-41FC-92BF-427AE3E7A951}" type="presParOf" srcId="{8D4CE5A2-72D7-4C77-8688-AF53131D5913}" destId="{584E8256-DC22-4191-9246-58BF1311B284}" srcOrd="6" destOrd="0" presId="urn:microsoft.com/office/officeart/2005/8/layout/radial4"/>
    <dgm:cxn modelId="{B42E27AF-D263-4969-AFF6-83862C05BFAC}" type="presParOf" srcId="{8D4CE5A2-72D7-4C77-8688-AF53131D5913}" destId="{88B6481A-11AC-474A-8B43-ACD14F9FD966}" srcOrd="7" destOrd="0" presId="urn:microsoft.com/office/officeart/2005/8/layout/radial4"/>
    <dgm:cxn modelId="{97F1C071-E048-49D8-9B60-C14BC45B77A5}" type="presParOf" srcId="{8D4CE5A2-72D7-4C77-8688-AF53131D5913}" destId="{075A61D0-D51B-47D1-8BA5-6EC581A846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9E0F2-8388-4828-BBDF-A54DA2B2916A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0CCD1-9B4E-428F-8FFD-D0325012F9E0}">
      <dgm:prSet custT="1"/>
      <dgm:spPr/>
      <dgm:t>
        <a:bodyPr/>
        <a:lstStyle/>
        <a:p>
          <a:pPr rtl="0"/>
          <a:r>
            <a:rPr lang="en-US" sz="3200" dirty="0" smtClean="0"/>
            <a:t>Paid Leave</a:t>
          </a:r>
          <a:endParaRPr lang="en-US" sz="3200" dirty="0"/>
        </a:p>
      </dgm:t>
    </dgm:pt>
    <dgm:pt modelId="{058B4771-FD50-48E8-9384-874A402603E6}" type="parTrans" cxnId="{29CB28F7-8211-4DF9-9B2A-7DE7DA627529}">
      <dgm:prSet/>
      <dgm:spPr/>
      <dgm:t>
        <a:bodyPr/>
        <a:lstStyle/>
        <a:p>
          <a:endParaRPr lang="en-US"/>
        </a:p>
      </dgm:t>
    </dgm:pt>
    <dgm:pt modelId="{80CA81DA-53A0-4658-999E-A08FED3D6310}" type="sibTrans" cxnId="{29CB28F7-8211-4DF9-9B2A-7DE7DA627529}">
      <dgm:prSet/>
      <dgm:spPr/>
      <dgm:t>
        <a:bodyPr/>
        <a:lstStyle/>
        <a:p>
          <a:endParaRPr lang="en-US"/>
        </a:p>
      </dgm:t>
    </dgm:pt>
    <dgm:pt modelId="{51B917DF-9503-49A1-8DCA-DA1A5A748E5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Jury Duty</a:t>
          </a:r>
          <a:endParaRPr lang="en-US" dirty="0"/>
        </a:p>
      </dgm:t>
    </dgm:pt>
    <dgm:pt modelId="{23E6F270-148E-4793-96F7-8BF5ACDC0755}" type="parTrans" cxnId="{EACED331-0056-493E-8CA3-DB6679E4EE4D}">
      <dgm:prSet/>
      <dgm:spPr/>
      <dgm:t>
        <a:bodyPr/>
        <a:lstStyle/>
        <a:p>
          <a:endParaRPr lang="en-US"/>
        </a:p>
      </dgm:t>
    </dgm:pt>
    <dgm:pt modelId="{3CC9575C-4A0A-4066-8466-E8EAF37A4983}" type="sibTrans" cxnId="{EACED331-0056-493E-8CA3-DB6679E4EE4D}">
      <dgm:prSet/>
      <dgm:spPr/>
      <dgm:t>
        <a:bodyPr/>
        <a:lstStyle/>
        <a:p>
          <a:endParaRPr lang="en-US"/>
        </a:p>
      </dgm:t>
    </dgm:pt>
    <dgm:pt modelId="{850F7722-C992-471A-AE6E-C0AB50FC0A4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Disability</a:t>
          </a:r>
          <a:endParaRPr lang="en-US" dirty="0"/>
        </a:p>
      </dgm:t>
    </dgm:pt>
    <dgm:pt modelId="{EA7DC6D8-FE89-4A6D-99DA-103C88FEA172}" type="parTrans" cxnId="{90E76291-C3D5-41EC-8A09-ABF433ACA26D}">
      <dgm:prSet/>
      <dgm:spPr/>
      <dgm:t>
        <a:bodyPr/>
        <a:lstStyle/>
        <a:p>
          <a:endParaRPr lang="en-US"/>
        </a:p>
      </dgm:t>
    </dgm:pt>
    <dgm:pt modelId="{0890FD2F-5D29-477E-AFF0-940D6EFA5619}" type="sibTrans" cxnId="{90E76291-C3D5-41EC-8A09-ABF433ACA26D}">
      <dgm:prSet/>
      <dgm:spPr/>
      <dgm:t>
        <a:bodyPr/>
        <a:lstStyle/>
        <a:p>
          <a:endParaRPr lang="en-US"/>
        </a:p>
      </dgm:t>
    </dgm:pt>
    <dgm:pt modelId="{6390D29F-959D-4B7F-B573-5EA4F556865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Organ Donor</a:t>
          </a:r>
          <a:endParaRPr lang="en-US"/>
        </a:p>
      </dgm:t>
    </dgm:pt>
    <dgm:pt modelId="{D5018269-7E8E-48E8-8535-BF5B9B31FB3B}" type="parTrans" cxnId="{98C439CB-08C7-4270-B322-39F7D5155D4C}">
      <dgm:prSet/>
      <dgm:spPr/>
      <dgm:t>
        <a:bodyPr/>
        <a:lstStyle/>
        <a:p>
          <a:endParaRPr lang="en-US"/>
        </a:p>
      </dgm:t>
    </dgm:pt>
    <dgm:pt modelId="{8E2C3550-0F57-4C2B-B77E-342B726CC7A4}" type="sibTrans" cxnId="{98C439CB-08C7-4270-B322-39F7D5155D4C}">
      <dgm:prSet/>
      <dgm:spPr/>
      <dgm:t>
        <a:bodyPr/>
        <a:lstStyle/>
        <a:p>
          <a:endParaRPr lang="en-US"/>
        </a:p>
      </dgm:t>
    </dgm:pt>
    <dgm:pt modelId="{B2475904-2E00-44CD-B8C0-DEA8861118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Holidays</a:t>
          </a:r>
          <a:endParaRPr lang="en-US"/>
        </a:p>
      </dgm:t>
    </dgm:pt>
    <dgm:pt modelId="{8EFA3A57-C0D9-4E65-82D7-DE2A413CCC70}" type="parTrans" cxnId="{D3F16310-E759-4270-AD54-F1ED34C6125F}">
      <dgm:prSet/>
      <dgm:spPr/>
      <dgm:t>
        <a:bodyPr/>
        <a:lstStyle/>
        <a:p>
          <a:endParaRPr lang="en-US"/>
        </a:p>
      </dgm:t>
    </dgm:pt>
    <dgm:pt modelId="{AA809237-4098-444B-91C8-B4432A6C0724}" type="sibTrans" cxnId="{D3F16310-E759-4270-AD54-F1ED34C6125F}">
      <dgm:prSet/>
      <dgm:spPr/>
      <dgm:t>
        <a:bodyPr/>
        <a:lstStyle/>
        <a:p>
          <a:endParaRPr lang="en-US"/>
        </a:p>
      </dgm:t>
    </dgm:pt>
    <dgm:pt modelId="{486CD2EB-F2C3-4511-B83E-95DA0C74864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Funeral</a:t>
          </a:r>
          <a:endParaRPr lang="en-US" dirty="0"/>
        </a:p>
      </dgm:t>
    </dgm:pt>
    <dgm:pt modelId="{0FD8B5CC-F3B0-4140-B5F0-C50D556F987B}" type="parTrans" cxnId="{77424D58-66F5-494F-A575-E8FFD51BC1B0}">
      <dgm:prSet/>
      <dgm:spPr/>
      <dgm:t>
        <a:bodyPr/>
        <a:lstStyle/>
        <a:p>
          <a:endParaRPr lang="en-US"/>
        </a:p>
      </dgm:t>
    </dgm:pt>
    <dgm:pt modelId="{72871973-1351-4A2C-B885-5D628CEDC068}" type="sibTrans" cxnId="{77424D58-66F5-494F-A575-E8FFD51BC1B0}">
      <dgm:prSet/>
      <dgm:spPr/>
      <dgm:t>
        <a:bodyPr/>
        <a:lstStyle/>
        <a:p>
          <a:endParaRPr lang="en-US"/>
        </a:p>
      </dgm:t>
    </dgm:pt>
    <dgm:pt modelId="{6840090F-9447-492C-8C25-5B935FA4AC7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Military</a:t>
          </a:r>
          <a:endParaRPr lang="en-US" dirty="0"/>
        </a:p>
      </dgm:t>
    </dgm:pt>
    <dgm:pt modelId="{D8245AB0-CB1A-4AD6-817F-830678AAD14A}" type="parTrans" cxnId="{3DEDED31-E605-400C-9EB4-2632A223B686}">
      <dgm:prSet/>
      <dgm:spPr/>
      <dgm:t>
        <a:bodyPr/>
        <a:lstStyle/>
        <a:p>
          <a:endParaRPr lang="en-US"/>
        </a:p>
      </dgm:t>
    </dgm:pt>
    <dgm:pt modelId="{FF7126F7-787A-402F-AAA2-5B1A631925A3}" type="sibTrans" cxnId="{3DEDED31-E605-400C-9EB4-2632A223B686}">
      <dgm:prSet/>
      <dgm:spPr/>
      <dgm:t>
        <a:bodyPr/>
        <a:lstStyle/>
        <a:p>
          <a:endParaRPr lang="en-US"/>
        </a:p>
      </dgm:t>
    </dgm:pt>
    <dgm:pt modelId="{9BAA6BAA-AD66-4115-AAF8-603BC401618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Sick</a:t>
          </a:r>
          <a:endParaRPr lang="en-US"/>
        </a:p>
      </dgm:t>
    </dgm:pt>
    <dgm:pt modelId="{503FC350-03AC-4D66-8C91-AF48E605C3C3}" type="parTrans" cxnId="{E3E564B1-E6D8-4D63-BEB3-9F3C37ED4A55}">
      <dgm:prSet/>
      <dgm:spPr/>
      <dgm:t>
        <a:bodyPr/>
        <a:lstStyle/>
        <a:p>
          <a:endParaRPr lang="en-US"/>
        </a:p>
      </dgm:t>
    </dgm:pt>
    <dgm:pt modelId="{52CCB11E-0E36-4774-9DD4-BAAFE6D9693B}" type="sibTrans" cxnId="{E3E564B1-E6D8-4D63-BEB3-9F3C37ED4A55}">
      <dgm:prSet/>
      <dgm:spPr/>
      <dgm:t>
        <a:bodyPr/>
        <a:lstStyle/>
        <a:p>
          <a:endParaRPr lang="en-US"/>
        </a:p>
      </dgm:t>
    </dgm:pt>
    <dgm:pt modelId="{7AB2A2B1-B6B0-4556-ADC3-CA9DC77312D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1 day per month</a:t>
          </a:r>
          <a:endParaRPr lang="en-US"/>
        </a:p>
      </dgm:t>
    </dgm:pt>
    <dgm:pt modelId="{CB4D2014-0F3B-42BE-B468-8A153DE35C3C}" type="parTrans" cxnId="{A5005054-D53D-4B64-A02B-720AE781FE17}">
      <dgm:prSet/>
      <dgm:spPr/>
      <dgm:t>
        <a:bodyPr/>
        <a:lstStyle/>
        <a:p>
          <a:endParaRPr lang="en-US"/>
        </a:p>
      </dgm:t>
    </dgm:pt>
    <dgm:pt modelId="{AB76E74E-C76B-44D4-929F-E25F52D13F18}" type="sibTrans" cxnId="{A5005054-D53D-4B64-A02B-720AE781FE17}">
      <dgm:prSet/>
      <dgm:spPr/>
      <dgm:t>
        <a:bodyPr/>
        <a:lstStyle/>
        <a:p>
          <a:endParaRPr lang="en-US"/>
        </a:p>
      </dgm:t>
    </dgm:pt>
    <dgm:pt modelId="{A42E0415-07B5-4855-9F69-7A9DE6F842D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Vacation</a:t>
          </a:r>
          <a:endParaRPr lang="en-US"/>
        </a:p>
      </dgm:t>
    </dgm:pt>
    <dgm:pt modelId="{FA75BFD8-FDFD-496A-9192-95A18C6D7D4F}" type="parTrans" cxnId="{B27CBE82-A2E4-48A9-AC32-4BB33D367F38}">
      <dgm:prSet/>
      <dgm:spPr/>
      <dgm:t>
        <a:bodyPr/>
        <a:lstStyle/>
        <a:p>
          <a:endParaRPr lang="en-US"/>
        </a:p>
      </dgm:t>
    </dgm:pt>
    <dgm:pt modelId="{289595B1-04DD-4E0C-A651-42C08A16283D}" type="sibTrans" cxnId="{B27CBE82-A2E4-48A9-AC32-4BB33D367F38}">
      <dgm:prSet/>
      <dgm:spPr/>
      <dgm:t>
        <a:bodyPr/>
        <a:lstStyle/>
        <a:p>
          <a:endParaRPr lang="en-US"/>
        </a:p>
      </dgm:t>
    </dgm:pt>
    <dgm:pt modelId="{EB106727-CE8A-42BF-B005-BBABE49D9EC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12 days: 1-3 years</a:t>
          </a:r>
          <a:endParaRPr lang="en-US" dirty="0"/>
        </a:p>
      </dgm:t>
    </dgm:pt>
    <dgm:pt modelId="{740F5FB5-1D03-4A22-AFCC-28FC0F6DF6FE}" type="parTrans" cxnId="{CB25FFAE-09C2-45ED-A62A-9737682F2F7A}">
      <dgm:prSet/>
      <dgm:spPr/>
      <dgm:t>
        <a:bodyPr/>
        <a:lstStyle/>
        <a:p>
          <a:endParaRPr lang="en-US"/>
        </a:p>
      </dgm:t>
    </dgm:pt>
    <dgm:pt modelId="{72F0580F-BE34-4474-B30D-BD0969EF3932}" type="sibTrans" cxnId="{CB25FFAE-09C2-45ED-A62A-9737682F2F7A}">
      <dgm:prSet/>
      <dgm:spPr/>
      <dgm:t>
        <a:bodyPr/>
        <a:lstStyle/>
        <a:p>
          <a:endParaRPr lang="en-US"/>
        </a:p>
      </dgm:t>
    </dgm:pt>
    <dgm:pt modelId="{F5D99259-3EEB-41BF-AB4A-2EE0BCA5DA7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1 day extra per year</a:t>
          </a:r>
          <a:endParaRPr lang="en-US"/>
        </a:p>
      </dgm:t>
    </dgm:pt>
    <dgm:pt modelId="{DA7A8E6B-38E1-4141-8901-7D607011B4E1}" type="parTrans" cxnId="{04E3C581-04C7-405C-9140-4CB71152B8E4}">
      <dgm:prSet/>
      <dgm:spPr/>
      <dgm:t>
        <a:bodyPr/>
        <a:lstStyle/>
        <a:p>
          <a:endParaRPr lang="en-US"/>
        </a:p>
      </dgm:t>
    </dgm:pt>
    <dgm:pt modelId="{D78D2AA1-38F9-425E-9891-0580A1AF02D7}" type="sibTrans" cxnId="{04E3C581-04C7-405C-9140-4CB71152B8E4}">
      <dgm:prSet/>
      <dgm:spPr/>
      <dgm:t>
        <a:bodyPr/>
        <a:lstStyle/>
        <a:p>
          <a:endParaRPr lang="en-US"/>
        </a:p>
      </dgm:t>
    </dgm:pt>
    <dgm:pt modelId="{0F42535D-0A87-42CF-B609-AB52476FD946}">
      <dgm:prSet custT="1"/>
      <dgm:spPr/>
      <dgm:t>
        <a:bodyPr/>
        <a:lstStyle/>
        <a:p>
          <a:pPr rtl="0"/>
          <a:r>
            <a:rPr lang="en-US" sz="3200" dirty="0" smtClean="0"/>
            <a:t>Unpaid Leave</a:t>
          </a:r>
          <a:endParaRPr lang="en-US" sz="3200" dirty="0"/>
        </a:p>
      </dgm:t>
    </dgm:pt>
    <dgm:pt modelId="{B1DA272E-68C4-4614-9519-75653299E35A}" type="parTrans" cxnId="{EC645BAC-EB41-4977-A7F5-38095040E7D3}">
      <dgm:prSet/>
      <dgm:spPr/>
      <dgm:t>
        <a:bodyPr/>
        <a:lstStyle/>
        <a:p>
          <a:endParaRPr lang="en-US"/>
        </a:p>
      </dgm:t>
    </dgm:pt>
    <dgm:pt modelId="{F9E4930D-4182-4E21-800B-EA1FA3363C31}" type="sibTrans" cxnId="{EC645BAC-EB41-4977-A7F5-38095040E7D3}">
      <dgm:prSet/>
      <dgm:spPr/>
      <dgm:t>
        <a:bodyPr/>
        <a:lstStyle/>
        <a:p>
          <a:endParaRPr lang="en-US"/>
        </a:p>
      </dgm:t>
    </dgm:pt>
    <dgm:pt modelId="{405D4FA7-7C82-414E-B96B-4682E69615F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Family and Medical Leave</a:t>
          </a:r>
          <a:endParaRPr lang="en-US" dirty="0"/>
        </a:p>
      </dgm:t>
    </dgm:pt>
    <dgm:pt modelId="{0AA7C2DD-B178-43C2-9714-A88BE9816BA2}" type="parTrans" cxnId="{96752A72-81D9-44B8-945B-3EA06941159B}">
      <dgm:prSet/>
      <dgm:spPr/>
      <dgm:t>
        <a:bodyPr/>
        <a:lstStyle/>
        <a:p>
          <a:endParaRPr lang="en-US"/>
        </a:p>
      </dgm:t>
    </dgm:pt>
    <dgm:pt modelId="{C45B0427-495C-4AEA-B8BD-7EA291ECC507}" type="sibTrans" cxnId="{96752A72-81D9-44B8-945B-3EA06941159B}">
      <dgm:prSet/>
      <dgm:spPr/>
      <dgm:t>
        <a:bodyPr/>
        <a:lstStyle/>
        <a:p>
          <a:endParaRPr lang="en-US"/>
        </a:p>
      </dgm:t>
    </dgm:pt>
    <dgm:pt modelId="{C9A8FF08-2BBD-4566-A658-76A702F8BBC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Family Military Leave</a:t>
          </a:r>
          <a:endParaRPr lang="en-US" dirty="0"/>
        </a:p>
      </dgm:t>
    </dgm:pt>
    <dgm:pt modelId="{47B05EC4-1D91-446A-A31A-2D2D581B56A3}" type="parTrans" cxnId="{F3190470-54B5-4653-BD0C-F30F9F4EDB19}">
      <dgm:prSet/>
      <dgm:spPr/>
      <dgm:t>
        <a:bodyPr/>
        <a:lstStyle/>
        <a:p>
          <a:endParaRPr lang="en-US"/>
        </a:p>
      </dgm:t>
    </dgm:pt>
    <dgm:pt modelId="{E3DD616B-33E4-4BE7-9151-D08B1FC171B0}" type="sibTrans" cxnId="{F3190470-54B5-4653-BD0C-F30F9F4EDB19}">
      <dgm:prSet/>
      <dgm:spPr/>
      <dgm:t>
        <a:bodyPr/>
        <a:lstStyle/>
        <a:p>
          <a:endParaRPr lang="en-US"/>
        </a:p>
      </dgm:t>
    </dgm:pt>
    <dgm:pt modelId="{02237389-2EF0-4A72-B9DD-A98B78E4BED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School Activity</a:t>
          </a:r>
          <a:endParaRPr lang="en-US" dirty="0"/>
        </a:p>
      </dgm:t>
    </dgm:pt>
    <dgm:pt modelId="{03E5BAD4-07D1-4703-B917-9D52C62AA773}" type="parTrans" cxnId="{A1942767-1604-45F8-878C-70494C101CAE}">
      <dgm:prSet/>
      <dgm:spPr/>
      <dgm:t>
        <a:bodyPr/>
        <a:lstStyle/>
        <a:p>
          <a:endParaRPr lang="en-US"/>
        </a:p>
      </dgm:t>
    </dgm:pt>
    <dgm:pt modelId="{70D18443-379F-4EBA-B99D-87954107233B}" type="sibTrans" cxnId="{A1942767-1604-45F8-878C-70494C101CAE}">
      <dgm:prSet/>
      <dgm:spPr/>
      <dgm:t>
        <a:bodyPr/>
        <a:lstStyle/>
        <a:p>
          <a:endParaRPr lang="en-US"/>
        </a:p>
      </dgm:t>
    </dgm:pt>
    <dgm:pt modelId="{98430DA7-6C77-4689-B322-7F022148690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Non-approved Conference</a:t>
          </a:r>
          <a:endParaRPr lang="en-US" dirty="0"/>
        </a:p>
      </dgm:t>
    </dgm:pt>
    <dgm:pt modelId="{75D88A9C-4EC5-4011-A757-13502427BF5F}" type="parTrans" cxnId="{87EE85A9-132E-437A-98A7-83DA1461EE4A}">
      <dgm:prSet/>
      <dgm:spPr/>
      <dgm:t>
        <a:bodyPr/>
        <a:lstStyle/>
        <a:p>
          <a:endParaRPr lang="en-US"/>
        </a:p>
      </dgm:t>
    </dgm:pt>
    <dgm:pt modelId="{83B86B1E-A8F6-4813-BD01-1FA6B91A918F}" type="sibTrans" cxnId="{87EE85A9-132E-437A-98A7-83DA1461EE4A}">
      <dgm:prSet/>
      <dgm:spPr/>
      <dgm:t>
        <a:bodyPr/>
        <a:lstStyle/>
        <a:p>
          <a:endParaRPr lang="en-US"/>
        </a:p>
      </dgm:t>
    </dgm:pt>
    <dgm:pt modelId="{AC11CB63-F75D-4401-9EB8-B69DEE1FCDF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Maternity</a:t>
          </a:r>
          <a:endParaRPr lang="en-US" dirty="0"/>
        </a:p>
      </dgm:t>
    </dgm:pt>
    <dgm:pt modelId="{4BB0DB43-0CB6-40C1-B813-174623762396}" type="parTrans" cxnId="{9C773B8C-2802-4205-BBA1-D6A222E845D2}">
      <dgm:prSet/>
      <dgm:spPr/>
      <dgm:t>
        <a:bodyPr/>
        <a:lstStyle/>
        <a:p>
          <a:endParaRPr lang="en-US"/>
        </a:p>
      </dgm:t>
    </dgm:pt>
    <dgm:pt modelId="{77977D33-F232-495B-B2D4-2629E18C3E7C}" type="sibTrans" cxnId="{9C773B8C-2802-4205-BBA1-D6A222E845D2}">
      <dgm:prSet/>
      <dgm:spPr/>
      <dgm:t>
        <a:bodyPr/>
        <a:lstStyle/>
        <a:p>
          <a:endParaRPr lang="en-US"/>
        </a:p>
      </dgm:t>
    </dgm:pt>
    <dgm:pt modelId="{718227EA-5892-46C3-AEF2-1E974157E4D9}" type="pres">
      <dgm:prSet presAssocID="{A109E0F2-8388-4828-BBDF-A54DA2B29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CBCFE-D733-4193-AB81-1C6FBA4B3200}" type="pres">
      <dgm:prSet presAssocID="{55B0CCD1-9B4E-428F-8FFD-D0325012F9E0}" presName="composite" presStyleCnt="0"/>
      <dgm:spPr/>
    </dgm:pt>
    <dgm:pt modelId="{60CAF8A7-0E54-4D0E-9A89-C64AF8916780}" type="pres">
      <dgm:prSet presAssocID="{55B0CCD1-9B4E-428F-8FFD-D0325012F9E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A5B14-5F62-4832-BDC1-6D262057367A}" type="pres">
      <dgm:prSet presAssocID="{55B0CCD1-9B4E-428F-8FFD-D0325012F9E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9455-99FC-4366-8279-AAB69097DD4E}" type="pres">
      <dgm:prSet presAssocID="{80CA81DA-53A0-4658-999E-A08FED3D6310}" presName="space" presStyleCnt="0"/>
      <dgm:spPr/>
    </dgm:pt>
    <dgm:pt modelId="{35EB50EC-B831-4AFE-93AB-5E8201B1B3AF}" type="pres">
      <dgm:prSet presAssocID="{0F42535D-0A87-42CF-B609-AB52476FD946}" presName="composite" presStyleCnt="0"/>
      <dgm:spPr/>
    </dgm:pt>
    <dgm:pt modelId="{2BB5BDFE-3C98-4334-B44A-9D0ABC862D00}" type="pres">
      <dgm:prSet presAssocID="{0F42535D-0A87-42CF-B609-AB52476FD9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A64E3-6858-40C7-B622-E4A8299CBA3F}" type="pres">
      <dgm:prSet presAssocID="{0F42535D-0A87-42CF-B609-AB52476FD94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CA364-9ECD-471E-802E-B9B8D52DCFE6}" type="presOf" srcId="{B2475904-2E00-44CD-B8C0-DEA8861118FA}" destId="{D52A5B14-5F62-4832-BDC1-6D262057367A}" srcOrd="0" destOrd="3" presId="urn:microsoft.com/office/officeart/2005/8/layout/hList1"/>
    <dgm:cxn modelId="{A5005054-D53D-4B64-A02B-720AE781FE17}" srcId="{9BAA6BAA-AD66-4115-AAF8-603BC401618A}" destId="{7AB2A2B1-B6B0-4556-ADC3-CA9DC77312D3}" srcOrd="0" destOrd="0" parTransId="{CB4D2014-0F3B-42BE-B468-8A153DE35C3C}" sibTransId="{AB76E74E-C76B-44D4-929F-E25F52D13F18}"/>
    <dgm:cxn modelId="{9C773B8C-2802-4205-BBA1-D6A222E845D2}" srcId="{0F42535D-0A87-42CF-B609-AB52476FD946}" destId="{AC11CB63-F75D-4401-9EB8-B69DEE1FCDF5}" srcOrd="4" destOrd="0" parTransId="{4BB0DB43-0CB6-40C1-B813-174623762396}" sibTransId="{77977D33-F232-495B-B2D4-2629E18C3E7C}"/>
    <dgm:cxn modelId="{29CB28F7-8211-4DF9-9B2A-7DE7DA627529}" srcId="{A109E0F2-8388-4828-BBDF-A54DA2B2916A}" destId="{55B0CCD1-9B4E-428F-8FFD-D0325012F9E0}" srcOrd="0" destOrd="0" parTransId="{058B4771-FD50-48E8-9384-874A402603E6}" sibTransId="{80CA81DA-53A0-4658-999E-A08FED3D6310}"/>
    <dgm:cxn modelId="{77424D58-66F5-494F-A575-E8FFD51BC1B0}" srcId="{55B0CCD1-9B4E-428F-8FFD-D0325012F9E0}" destId="{486CD2EB-F2C3-4511-B83E-95DA0C748646}" srcOrd="4" destOrd="0" parTransId="{0FD8B5CC-F3B0-4140-B5F0-C50D556F987B}" sibTransId="{72871973-1351-4A2C-B885-5D628CEDC068}"/>
    <dgm:cxn modelId="{0277E937-9524-4F1B-9E49-A34395053A90}" type="presOf" srcId="{98430DA7-6C77-4689-B322-7F022148690B}" destId="{9FFA64E3-6858-40C7-B622-E4A8299CBA3F}" srcOrd="0" destOrd="3" presId="urn:microsoft.com/office/officeart/2005/8/layout/hList1"/>
    <dgm:cxn modelId="{91C6C539-0C7A-4C16-90E4-53FF3A7952A9}" type="presOf" srcId="{9BAA6BAA-AD66-4115-AAF8-603BC401618A}" destId="{D52A5B14-5F62-4832-BDC1-6D262057367A}" srcOrd="0" destOrd="6" presId="urn:microsoft.com/office/officeart/2005/8/layout/hList1"/>
    <dgm:cxn modelId="{EC645BAC-EB41-4977-A7F5-38095040E7D3}" srcId="{A109E0F2-8388-4828-BBDF-A54DA2B2916A}" destId="{0F42535D-0A87-42CF-B609-AB52476FD946}" srcOrd="1" destOrd="0" parTransId="{B1DA272E-68C4-4614-9519-75653299E35A}" sibTransId="{F9E4930D-4182-4E21-800B-EA1FA3363C31}"/>
    <dgm:cxn modelId="{5E9DADE0-7D62-4ED6-8CB7-B9B74AD1E0A1}" type="presOf" srcId="{51B917DF-9503-49A1-8DCA-DA1A5A748E55}" destId="{D52A5B14-5F62-4832-BDC1-6D262057367A}" srcOrd="0" destOrd="0" presId="urn:microsoft.com/office/officeart/2005/8/layout/hList1"/>
    <dgm:cxn modelId="{9908AA47-0F19-4DB8-963F-FB9895903E24}" type="presOf" srcId="{486CD2EB-F2C3-4511-B83E-95DA0C748646}" destId="{D52A5B14-5F62-4832-BDC1-6D262057367A}" srcOrd="0" destOrd="4" presId="urn:microsoft.com/office/officeart/2005/8/layout/hList1"/>
    <dgm:cxn modelId="{EACED331-0056-493E-8CA3-DB6679E4EE4D}" srcId="{55B0CCD1-9B4E-428F-8FFD-D0325012F9E0}" destId="{51B917DF-9503-49A1-8DCA-DA1A5A748E55}" srcOrd="0" destOrd="0" parTransId="{23E6F270-148E-4793-96F7-8BF5ACDC0755}" sibTransId="{3CC9575C-4A0A-4066-8466-E8EAF37A4983}"/>
    <dgm:cxn modelId="{E905CFE5-6191-4770-9606-73BDE633E58C}" type="presOf" srcId="{6840090F-9447-492C-8C25-5B935FA4AC71}" destId="{D52A5B14-5F62-4832-BDC1-6D262057367A}" srcOrd="0" destOrd="5" presId="urn:microsoft.com/office/officeart/2005/8/layout/hList1"/>
    <dgm:cxn modelId="{35633ABC-C762-4984-8392-CE13FAC9DB59}" type="presOf" srcId="{7AB2A2B1-B6B0-4556-ADC3-CA9DC77312D3}" destId="{D52A5B14-5F62-4832-BDC1-6D262057367A}" srcOrd="0" destOrd="7" presId="urn:microsoft.com/office/officeart/2005/8/layout/hList1"/>
    <dgm:cxn modelId="{B27CBE82-A2E4-48A9-AC32-4BB33D367F38}" srcId="{55B0CCD1-9B4E-428F-8FFD-D0325012F9E0}" destId="{A42E0415-07B5-4855-9F69-7A9DE6F842D9}" srcOrd="7" destOrd="0" parTransId="{FA75BFD8-FDFD-496A-9192-95A18C6D7D4F}" sibTransId="{289595B1-04DD-4E0C-A651-42C08A16283D}"/>
    <dgm:cxn modelId="{A1942767-1604-45F8-878C-70494C101CAE}" srcId="{0F42535D-0A87-42CF-B609-AB52476FD946}" destId="{02237389-2EF0-4A72-B9DD-A98B78E4BED9}" srcOrd="2" destOrd="0" parTransId="{03E5BAD4-07D1-4703-B917-9D52C62AA773}" sibTransId="{70D18443-379F-4EBA-B99D-87954107233B}"/>
    <dgm:cxn modelId="{90E76291-C3D5-41EC-8A09-ABF433ACA26D}" srcId="{55B0CCD1-9B4E-428F-8FFD-D0325012F9E0}" destId="{850F7722-C992-471A-AE6E-C0AB50FC0A48}" srcOrd="1" destOrd="0" parTransId="{EA7DC6D8-FE89-4A6D-99DA-103C88FEA172}" sibTransId="{0890FD2F-5D29-477E-AFF0-940D6EFA5619}"/>
    <dgm:cxn modelId="{D84E4137-0DB5-456E-B6D0-0BD135DCF2ED}" type="presOf" srcId="{6390D29F-959D-4B7F-B573-5EA4F556865E}" destId="{D52A5B14-5F62-4832-BDC1-6D262057367A}" srcOrd="0" destOrd="2" presId="urn:microsoft.com/office/officeart/2005/8/layout/hList1"/>
    <dgm:cxn modelId="{E3E564B1-E6D8-4D63-BEB3-9F3C37ED4A55}" srcId="{55B0CCD1-9B4E-428F-8FFD-D0325012F9E0}" destId="{9BAA6BAA-AD66-4115-AAF8-603BC401618A}" srcOrd="6" destOrd="0" parTransId="{503FC350-03AC-4D66-8C91-AF48E605C3C3}" sibTransId="{52CCB11E-0E36-4774-9DD4-BAAFE6D9693B}"/>
    <dgm:cxn modelId="{21B8A7BD-F284-4873-94A7-8537A97D1347}" type="presOf" srcId="{0F42535D-0A87-42CF-B609-AB52476FD946}" destId="{2BB5BDFE-3C98-4334-B44A-9D0ABC862D00}" srcOrd="0" destOrd="0" presId="urn:microsoft.com/office/officeart/2005/8/layout/hList1"/>
    <dgm:cxn modelId="{59AA6384-8014-414E-8EE3-5CCCEC2B0BE8}" type="presOf" srcId="{405D4FA7-7C82-414E-B96B-4682E69615F0}" destId="{9FFA64E3-6858-40C7-B622-E4A8299CBA3F}" srcOrd="0" destOrd="0" presId="urn:microsoft.com/office/officeart/2005/8/layout/hList1"/>
    <dgm:cxn modelId="{F3190470-54B5-4653-BD0C-F30F9F4EDB19}" srcId="{0F42535D-0A87-42CF-B609-AB52476FD946}" destId="{C9A8FF08-2BBD-4566-A658-76A702F8BBC7}" srcOrd="1" destOrd="0" parTransId="{47B05EC4-1D91-446A-A31A-2D2D581B56A3}" sibTransId="{E3DD616B-33E4-4BE7-9151-D08B1FC171B0}"/>
    <dgm:cxn modelId="{1E81865F-AAD6-4F1D-B10F-121226DE32D9}" type="presOf" srcId="{F5D99259-3EEB-41BF-AB4A-2EE0BCA5DA74}" destId="{D52A5B14-5F62-4832-BDC1-6D262057367A}" srcOrd="0" destOrd="10" presId="urn:microsoft.com/office/officeart/2005/8/layout/hList1"/>
    <dgm:cxn modelId="{96752A72-81D9-44B8-945B-3EA06941159B}" srcId="{0F42535D-0A87-42CF-B609-AB52476FD946}" destId="{405D4FA7-7C82-414E-B96B-4682E69615F0}" srcOrd="0" destOrd="0" parTransId="{0AA7C2DD-B178-43C2-9714-A88BE9816BA2}" sibTransId="{C45B0427-495C-4AEA-B8BD-7EA291ECC507}"/>
    <dgm:cxn modelId="{04E3C581-04C7-405C-9140-4CB71152B8E4}" srcId="{A42E0415-07B5-4855-9F69-7A9DE6F842D9}" destId="{F5D99259-3EEB-41BF-AB4A-2EE0BCA5DA74}" srcOrd="1" destOrd="0" parTransId="{DA7A8E6B-38E1-4141-8901-7D607011B4E1}" sibTransId="{D78D2AA1-38F9-425E-9891-0580A1AF02D7}"/>
    <dgm:cxn modelId="{322BD2C5-4F55-4B7A-9A07-7ED91331F7DC}" type="presOf" srcId="{A42E0415-07B5-4855-9F69-7A9DE6F842D9}" destId="{D52A5B14-5F62-4832-BDC1-6D262057367A}" srcOrd="0" destOrd="8" presId="urn:microsoft.com/office/officeart/2005/8/layout/hList1"/>
    <dgm:cxn modelId="{13B1CA2F-32C9-4802-907F-96062656388B}" type="presOf" srcId="{55B0CCD1-9B4E-428F-8FFD-D0325012F9E0}" destId="{60CAF8A7-0E54-4D0E-9A89-C64AF8916780}" srcOrd="0" destOrd="0" presId="urn:microsoft.com/office/officeart/2005/8/layout/hList1"/>
    <dgm:cxn modelId="{CB25FFAE-09C2-45ED-A62A-9737682F2F7A}" srcId="{A42E0415-07B5-4855-9F69-7A9DE6F842D9}" destId="{EB106727-CE8A-42BF-B005-BBABE49D9ECF}" srcOrd="0" destOrd="0" parTransId="{740F5FB5-1D03-4A22-AFCC-28FC0F6DF6FE}" sibTransId="{72F0580F-BE34-4474-B30D-BD0969EF3932}"/>
    <dgm:cxn modelId="{4364B645-B341-4A91-9094-D4BC258A8BC5}" type="presOf" srcId="{02237389-2EF0-4A72-B9DD-A98B78E4BED9}" destId="{9FFA64E3-6858-40C7-B622-E4A8299CBA3F}" srcOrd="0" destOrd="2" presId="urn:microsoft.com/office/officeart/2005/8/layout/hList1"/>
    <dgm:cxn modelId="{169ED031-9CF2-4D31-9F73-3954165A0FE5}" type="presOf" srcId="{850F7722-C992-471A-AE6E-C0AB50FC0A48}" destId="{D52A5B14-5F62-4832-BDC1-6D262057367A}" srcOrd="0" destOrd="1" presId="urn:microsoft.com/office/officeart/2005/8/layout/hList1"/>
    <dgm:cxn modelId="{6FC82090-AEB0-4E6C-B9F7-ABA0B14BD051}" type="presOf" srcId="{EB106727-CE8A-42BF-B005-BBABE49D9ECF}" destId="{D52A5B14-5F62-4832-BDC1-6D262057367A}" srcOrd="0" destOrd="9" presId="urn:microsoft.com/office/officeart/2005/8/layout/hList1"/>
    <dgm:cxn modelId="{87EE85A9-132E-437A-98A7-83DA1461EE4A}" srcId="{0F42535D-0A87-42CF-B609-AB52476FD946}" destId="{98430DA7-6C77-4689-B322-7F022148690B}" srcOrd="3" destOrd="0" parTransId="{75D88A9C-4EC5-4011-A757-13502427BF5F}" sibTransId="{83B86B1E-A8F6-4813-BD01-1FA6B91A918F}"/>
    <dgm:cxn modelId="{3DEDED31-E605-400C-9EB4-2632A223B686}" srcId="{55B0CCD1-9B4E-428F-8FFD-D0325012F9E0}" destId="{6840090F-9447-492C-8C25-5B935FA4AC71}" srcOrd="5" destOrd="0" parTransId="{D8245AB0-CB1A-4AD6-817F-830678AAD14A}" sibTransId="{FF7126F7-787A-402F-AAA2-5B1A631925A3}"/>
    <dgm:cxn modelId="{A239CA76-387A-4D56-8D4D-1EE7C3BC2535}" type="presOf" srcId="{AC11CB63-F75D-4401-9EB8-B69DEE1FCDF5}" destId="{9FFA64E3-6858-40C7-B622-E4A8299CBA3F}" srcOrd="0" destOrd="4" presId="urn:microsoft.com/office/officeart/2005/8/layout/hList1"/>
    <dgm:cxn modelId="{5F082E06-B88D-4E9C-A8E9-B6C963685268}" type="presOf" srcId="{C9A8FF08-2BBD-4566-A658-76A702F8BBC7}" destId="{9FFA64E3-6858-40C7-B622-E4A8299CBA3F}" srcOrd="0" destOrd="1" presId="urn:microsoft.com/office/officeart/2005/8/layout/hList1"/>
    <dgm:cxn modelId="{D3F16310-E759-4270-AD54-F1ED34C6125F}" srcId="{55B0CCD1-9B4E-428F-8FFD-D0325012F9E0}" destId="{B2475904-2E00-44CD-B8C0-DEA8861118FA}" srcOrd="3" destOrd="0" parTransId="{8EFA3A57-C0D9-4E65-82D7-DE2A413CCC70}" sibTransId="{AA809237-4098-444B-91C8-B4432A6C0724}"/>
    <dgm:cxn modelId="{0EC85C1C-B48C-4815-9600-06C71A46EA59}" type="presOf" srcId="{A109E0F2-8388-4828-BBDF-A54DA2B2916A}" destId="{718227EA-5892-46C3-AEF2-1E974157E4D9}" srcOrd="0" destOrd="0" presId="urn:microsoft.com/office/officeart/2005/8/layout/hList1"/>
    <dgm:cxn modelId="{98C439CB-08C7-4270-B322-39F7D5155D4C}" srcId="{55B0CCD1-9B4E-428F-8FFD-D0325012F9E0}" destId="{6390D29F-959D-4B7F-B573-5EA4F556865E}" srcOrd="2" destOrd="0" parTransId="{D5018269-7E8E-48E8-8535-BF5B9B31FB3B}" sibTransId="{8E2C3550-0F57-4C2B-B77E-342B726CC7A4}"/>
    <dgm:cxn modelId="{44C6FE0B-8F4C-456D-9618-ED0460C7991E}" type="presParOf" srcId="{718227EA-5892-46C3-AEF2-1E974157E4D9}" destId="{92CCBCFE-D733-4193-AB81-1C6FBA4B3200}" srcOrd="0" destOrd="0" presId="urn:microsoft.com/office/officeart/2005/8/layout/hList1"/>
    <dgm:cxn modelId="{E16EE232-17E1-4DB4-A1DB-87C4A2A7E8C4}" type="presParOf" srcId="{92CCBCFE-D733-4193-AB81-1C6FBA4B3200}" destId="{60CAF8A7-0E54-4D0E-9A89-C64AF8916780}" srcOrd="0" destOrd="0" presId="urn:microsoft.com/office/officeart/2005/8/layout/hList1"/>
    <dgm:cxn modelId="{E5AECD4F-913C-4BB0-B4AB-7AA3430047AD}" type="presParOf" srcId="{92CCBCFE-D733-4193-AB81-1C6FBA4B3200}" destId="{D52A5B14-5F62-4832-BDC1-6D262057367A}" srcOrd="1" destOrd="0" presId="urn:microsoft.com/office/officeart/2005/8/layout/hList1"/>
    <dgm:cxn modelId="{4D39FEBC-AF85-4789-A570-EC004E279126}" type="presParOf" srcId="{718227EA-5892-46C3-AEF2-1E974157E4D9}" destId="{41099455-99FC-4366-8279-AAB69097DD4E}" srcOrd="1" destOrd="0" presId="urn:microsoft.com/office/officeart/2005/8/layout/hList1"/>
    <dgm:cxn modelId="{23AEB0BA-D212-4387-9F62-50CA6CC47381}" type="presParOf" srcId="{718227EA-5892-46C3-AEF2-1E974157E4D9}" destId="{35EB50EC-B831-4AFE-93AB-5E8201B1B3AF}" srcOrd="2" destOrd="0" presId="urn:microsoft.com/office/officeart/2005/8/layout/hList1"/>
    <dgm:cxn modelId="{42BCD432-CB08-44BF-A1AA-ABC61B0D39E5}" type="presParOf" srcId="{35EB50EC-B831-4AFE-93AB-5E8201B1B3AF}" destId="{2BB5BDFE-3C98-4334-B44A-9D0ABC862D00}" srcOrd="0" destOrd="0" presId="urn:microsoft.com/office/officeart/2005/8/layout/hList1"/>
    <dgm:cxn modelId="{452AE2CC-63B5-4893-99C6-94C34AF90E4E}" type="presParOf" srcId="{35EB50EC-B831-4AFE-93AB-5E8201B1B3AF}" destId="{9FFA64E3-6858-40C7-B622-E4A8299CBA3F}" srcOrd="1" destOrd="0" presId="urn:microsoft.com/office/officeart/2005/8/layout/hLis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E544B-65D2-4251-A371-93F3C59059A2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0E1000-8219-4EBD-AE11-C0D13C77128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Supervisor provides paperwork to employee</a:t>
          </a:r>
          <a:endParaRPr lang="en-US" dirty="0"/>
        </a:p>
      </dgm:t>
    </dgm:pt>
    <dgm:pt modelId="{040F2EEC-23EB-4D9D-8A0F-D0834C463077}" type="parTrans" cxnId="{95CE02AA-849E-41F0-B1AC-5D8DD3412909}">
      <dgm:prSet/>
      <dgm:spPr/>
      <dgm:t>
        <a:bodyPr/>
        <a:lstStyle/>
        <a:p>
          <a:endParaRPr lang="en-US"/>
        </a:p>
      </dgm:t>
    </dgm:pt>
    <dgm:pt modelId="{2BB162DD-EF44-4862-B76D-CFA5AFEA66E0}" type="sibTrans" cxnId="{95CE02AA-849E-41F0-B1AC-5D8DD3412909}">
      <dgm:prSet/>
      <dgm:spPr/>
      <dgm:t>
        <a:bodyPr/>
        <a:lstStyle/>
        <a:p>
          <a:endParaRPr lang="en-US"/>
        </a:p>
      </dgm:t>
    </dgm:pt>
    <dgm:pt modelId="{48F79AB0-F475-4855-90DC-D51F0778DD89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Employee submits paperwork within  one week</a:t>
          </a:r>
          <a:endParaRPr lang="en-US" dirty="0"/>
        </a:p>
      </dgm:t>
    </dgm:pt>
    <dgm:pt modelId="{A2E775C0-5F44-49A4-8D38-2CED99CFA007}" type="parTrans" cxnId="{FAB3D14D-919B-4D0B-993A-E381F457C696}">
      <dgm:prSet/>
      <dgm:spPr/>
      <dgm:t>
        <a:bodyPr/>
        <a:lstStyle/>
        <a:p>
          <a:endParaRPr lang="en-US"/>
        </a:p>
      </dgm:t>
    </dgm:pt>
    <dgm:pt modelId="{A2A5C991-8074-4BB3-BB3B-36C595D94B3F}" type="sibTrans" cxnId="{FAB3D14D-919B-4D0B-993A-E381F457C696}">
      <dgm:prSet/>
      <dgm:spPr/>
      <dgm:t>
        <a:bodyPr/>
        <a:lstStyle/>
        <a:p>
          <a:endParaRPr lang="en-US"/>
        </a:p>
      </dgm:t>
    </dgm:pt>
    <dgm:pt modelId="{E81859FE-0BE1-454A-BB17-9BE8514BF4E8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Tax Forms</a:t>
          </a:r>
          <a:endParaRPr lang="en-US" dirty="0"/>
        </a:p>
      </dgm:t>
    </dgm:pt>
    <dgm:pt modelId="{237332D6-9829-4125-9946-15856F3002DC}" type="parTrans" cxnId="{954A8C39-4A1B-4635-BA74-900869D93F66}">
      <dgm:prSet/>
      <dgm:spPr/>
      <dgm:t>
        <a:bodyPr/>
        <a:lstStyle/>
        <a:p>
          <a:endParaRPr lang="en-US"/>
        </a:p>
      </dgm:t>
    </dgm:pt>
    <dgm:pt modelId="{C2BFE855-9FB7-4BC4-BDD5-DD32D88D8DAB}" type="sibTrans" cxnId="{954A8C39-4A1B-4635-BA74-900869D93F66}">
      <dgm:prSet/>
      <dgm:spPr/>
      <dgm:t>
        <a:bodyPr/>
        <a:lstStyle/>
        <a:p>
          <a:endParaRPr lang="en-US"/>
        </a:p>
      </dgm:t>
    </dgm:pt>
    <dgm:pt modelId="{18AC8354-90DA-4B84-8F27-B08B89678A6C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mtClean="0"/>
            <a:t>401k</a:t>
          </a:r>
          <a:endParaRPr lang="en-US"/>
        </a:p>
      </dgm:t>
    </dgm:pt>
    <dgm:pt modelId="{1D09A3CC-2EDD-4243-BBB8-CDC5BC71DBEA}" type="parTrans" cxnId="{84C84E5A-9742-4169-8D52-BAA41804354F}">
      <dgm:prSet/>
      <dgm:spPr/>
      <dgm:t>
        <a:bodyPr/>
        <a:lstStyle/>
        <a:p>
          <a:endParaRPr lang="en-US"/>
        </a:p>
      </dgm:t>
    </dgm:pt>
    <dgm:pt modelId="{AC146137-EA98-461C-8C7D-69F1FA6D5E66}" type="sibTrans" cxnId="{84C84E5A-9742-4169-8D52-BAA41804354F}">
      <dgm:prSet/>
      <dgm:spPr/>
      <dgm:t>
        <a:bodyPr/>
        <a:lstStyle/>
        <a:p>
          <a:endParaRPr lang="en-US"/>
        </a:p>
      </dgm:t>
    </dgm:pt>
    <dgm:pt modelId="{DD9EA1D3-AD88-4205-A820-35757EF6E75C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Emergency Contact Information</a:t>
          </a:r>
          <a:endParaRPr lang="en-US" dirty="0"/>
        </a:p>
      </dgm:t>
    </dgm:pt>
    <dgm:pt modelId="{C9A146D9-5467-4FF3-8B57-80CAF2AEB0AF}" type="parTrans" cxnId="{5D4B55F7-E43F-4A85-AC20-E3179E7154A3}">
      <dgm:prSet/>
      <dgm:spPr/>
      <dgm:t>
        <a:bodyPr/>
        <a:lstStyle/>
        <a:p>
          <a:endParaRPr lang="en-US"/>
        </a:p>
      </dgm:t>
    </dgm:pt>
    <dgm:pt modelId="{A31CE14E-854D-41CC-98CA-EF7EE5EBD99F}" type="sibTrans" cxnId="{5D4B55F7-E43F-4A85-AC20-E3179E7154A3}">
      <dgm:prSet/>
      <dgm:spPr/>
      <dgm:t>
        <a:bodyPr/>
        <a:lstStyle/>
        <a:p>
          <a:endParaRPr lang="en-US"/>
        </a:p>
      </dgm:t>
    </dgm:pt>
    <dgm:pt modelId="{E8183C83-14A0-45EB-A61E-92223B4FEB8B}" type="pres">
      <dgm:prSet presAssocID="{E01E544B-65D2-4251-A371-93F3C59059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5EE4B4-3C23-4D9B-AC2D-A6212AC58548}" type="pres">
      <dgm:prSet presAssocID="{2A0E1000-8219-4EBD-AE11-C0D13C77128C}" presName="parAndChTx" presStyleLbl="node1" presStyleIdx="0" presStyleCnt="2" custScaleX="7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ABBB1-008C-4758-BB8C-A625560C62FC}" type="pres">
      <dgm:prSet presAssocID="{2BB162DD-EF44-4862-B76D-CFA5AFEA66E0}" presName="parAndChSpace" presStyleCnt="0"/>
      <dgm:spPr/>
    </dgm:pt>
    <dgm:pt modelId="{26BF7D44-5E7E-43BF-B3CB-7F7573C5FE63}" type="pres">
      <dgm:prSet presAssocID="{48F79AB0-F475-4855-90DC-D51F0778DD89}" presName="parAndChTx" presStyleLbl="node1" presStyleIdx="1" presStyleCnt="2" custLinFactNeighborX="6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06C93-E448-480A-B896-824AF24BB0CA}" type="presOf" srcId="{DD9EA1D3-AD88-4205-A820-35757EF6E75C}" destId="{26BF7D44-5E7E-43BF-B3CB-7F7573C5FE63}" srcOrd="0" destOrd="3" presId="urn:microsoft.com/office/officeart/2005/8/layout/hChevron3"/>
    <dgm:cxn modelId="{84C84E5A-9742-4169-8D52-BAA41804354F}" srcId="{48F79AB0-F475-4855-90DC-D51F0778DD89}" destId="{18AC8354-90DA-4B84-8F27-B08B89678A6C}" srcOrd="1" destOrd="0" parTransId="{1D09A3CC-2EDD-4243-BBB8-CDC5BC71DBEA}" sibTransId="{AC146137-EA98-461C-8C7D-69F1FA6D5E66}"/>
    <dgm:cxn modelId="{3D2A7C99-CFCD-4F3A-980D-80509E60FD45}" type="presOf" srcId="{2A0E1000-8219-4EBD-AE11-C0D13C77128C}" destId="{DC5EE4B4-3C23-4D9B-AC2D-A6212AC58548}" srcOrd="0" destOrd="0" presId="urn:microsoft.com/office/officeart/2005/8/layout/hChevron3"/>
    <dgm:cxn modelId="{BE6010D1-E0B1-475A-9C47-9DE7D7B52307}" type="presOf" srcId="{E01E544B-65D2-4251-A371-93F3C59059A2}" destId="{E8183C83-14A0-45EB-A61E-92223B4FEB8B}" srcOrd="0" destOrd="0" presId="urn:microsoft.com/office/officeart/2005/8/layout/hChevron3"/>
    <dgm:cxn modelId="{FAB3D14D-919B-4D0B-993A-E381F457C696}" srcId="{E01E544B-65D2-4251-A371-93F3C59059A2}" destId="{48F79AB0-F475-4855-90DC-D51F0778DD89}" srcOrd="1" destOrd="0" parTransId="{A2E775C0-5F44-49A4-8D38-2CED99CFA007}" sibTransId="{A2A5C991-8074-4BB3-BB3B-36C595D94B3F}"/>
    <dgm:cxn modelId="{954A8C39-4A1B-4635-BA74-900869D93F66}" srcId="{48F79AB0-F475-4855-90DC-D51F0778DD89}" destId="{E81859FE-0BE1-454A-BB17-9BE8514BF4E8}" srcOrd="0" destOrd="0" parTransId="{237332D6-9829-4125-9946-15856F3002DC}" sibTransId="{C2BFE855-9FB7-4BC4-BDD5-DD32D88D8DAB}"/>
    <dgm:cxn modelId="{5D4B55F7-E43F-4A85-AC20-E3179E7154A3}" srcId="{48F79AB0-F475-4855-90DC-D51F0778DD89}" destId="{DD9EA1D3-AD88-4205-A820-35757EF6E75C}" srcOrd="2" destOrd="0" parTransId="{C9A146D9-5467-4FF3-8B57-80CAF2AEB0AF}" sibTransId="{A31CE14E-854D-41CC-98CA-EF7EE5EBD99F}"/>
    <dgm:cxn modelId="{397155FC-B18E-434D-B040-D7133CA9747D}" type="presOf" srcId="{18AC8354-90DA-4B84-8F27-B08B89678A6C}" destId="{26BF7D44-5E7E-43BF-B3CB-7F7573C5FE63}" srcOrd="0" destOrd="2" presId="urn:microsoft.com/office/officeart/2005/8/layout/hChevron3"/>
    <dgm:cxn modelId="{95CE02AA-849E-41F0-B1AC-5D8DD3412909}" srcId="{E01E544B-65D2-4251-A371-93F3C59059A2}" destId="{2A0E1000-8219-4EBD-AE11-C0D13C77128C}" srcOrd="0" destOrd="0" parTransId="{040F2EEC-23EB-4D9D-8A0F-D0834C463077}" sibTransId="{2BB162DD-EF44-4862-B76D-CFA5AFEA66E0}"/>
    <dgm:cxn modelId="{27A618AE-CC09-4478-BD2B-123B90DCE7B5}" type="presOf" srcId="{E81859FE-0BE1-454A-BB17-9BE8514BF4E8}" destId="{26BF7D44-5E7E-43BF-B3CB-7F7573C5FE63}" srcOrd="0" destOrd="1" presId="urn:microsoft.com/office/officeart/2005/8/layout/hChevron3"/>
    <dgm:cxn modelId="{42B9BC60-B065-4C2C-A2FB-3BE8BDD8D8AE}" type="presOf" srcId="{48F79AB0-F475-4855-90DC-D51F0778DD89}" destId="{26BF7D44-5E7E-43BF-B3CB-7F7573C5FE63}" srcOrd="0" destOrd="0" presId="urn:microsoft.com/office/officeart/2005/8/layout/hChevron3"/>
    <dgm:cxn modelId="{5783F330-A8FD-4F89-8E86-13626FE045F6}" type="presParOf" srcId="{E8183C83-14A0-45EB-A61E-92223B4FEB8B}" destId="{DC5EE4B4-3C23-4D9B-AC2D-A6212AC58548}" srcOrd="0" destOrd="0" presId="urn:microsoft.com/office/officeart/2005/8/layout/hChevron3"/>
    <dgm:cxn modelId="{9818A40C-B656-45BC-9308-C4ED0A0F5809}" type="presParOf" srcId="{E8183C83-14A0-45EB-A61E-92223B4FEB8B}" destId="{FABABBB1-008C-4758-BB8C-A625560C62FC}" srcOrd="1" destOrd="0" presId="urn:microsoft.com/office/officeart/2005/8/layout/hChevron3"/>
    <dgm:cxn modelId="{8E528AD1-00C0-4B24-B9B1-19D2444FC541}" type="presParOf" srcId="{E8183C83-14A0-45EB-A61E-92223B4FEB8B}" destId="{26BF7D44-5E7E-43BF-B3CB-7F7573C5FE6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5F0A-EE86-4346-982D-222FDA493E93}">
      <dsp:nvSpPr>
        <dsp:cNvPr id="0" name=""/>
        <dsp:cNvSpPr/>
      </dsp:nvSpPr>
      <dsp:spPr>
        <a:xfrm>
          <a:off x="0" y="7376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About AdWorks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97751"/>
        <a:ext cx="3609624" cy="443423"/>
      </dsp:txXfrm>
    </dsp:sp>
    <dsp:sp modelId="{A08ACECB-1B59-4987-AD39-A05ACC1FA13B}">
      <dsp:nvSpPr>
        <dsp:cNvPr id="0" name=""/>
        <dsp:cNvSpPr/>
      </dsp:nvSpPr>
      <dsp:spPr>
        <a:xfrm>
          <a:off x="0" y="62564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Accomplishments</a:t>
          </a:r>
          <a:endParaRPr lang="en-US" sz="2100" kern="1200" dirty="0"/>
        </a:p>
      </dsp:txBody>
      <dsp:txXfrm>
        <a:off x="23988" y="649631"/>
        <a:ext cx="3609624" cy="443423"/>
      </dsp:txXfrm>
    </dsp:sp>
    <dsp:sp modelId="{96DEE890-97ED-4986-8830-37DBF8FD0E0E}">
      <dsp:nvSpPr>
        <dsp:cNvPr id="0" name=""/>
        <dsp:cNvSpPr/>
      </dsp:nvSpPr>
      <dsp:spPr>
        <a:xfrm>
          <a:off x="0" y="117752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Organization</a:t>
          </a:r>
          <a:endParaRPr lang="en-US" sz="2100" kern="1200" dirty="0"/>
        </a:p>
      </dsp:txBody>
      <dsp:txXfrm>
        <a:off x="23988" y="1201511"/>
        <a:ext cx="3609624" cy="443423"/>
      </dsp:txXfrm>
    </dsp:sp>
    <dsp:sp modelId="{26082038-E7D7-4B88-9901-1FEF7B437361}">
      <dsp:nvSpPr>
        <dsp:cNvPr id="0" name=""/>
        <dsp:cNvSpPr/>
      </dsp:nvSpPr>
      <dsp:spPr>
        <a:xfrm>
          <a:off x="0" y="172940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Working with Clients</a:t>
          </a:r>
          <a:endParaRPr lang="en-US" sz="2100" kern="1200" dirty="0"/>
        </a:p>
      </dsp:txBody>
      <dsp:txXfrm>
        <a:off x="23988" y="1753391"/>
        <a:ext cx="3609624" cy="443423"/>
      </dsp:txXfrm>
    </dsp:sp>
    <dsp:sp modelId="{D33590D4-2843-41C9-A077-7351FC5C7577}">
      <dsp:nvSpPr>
        <dsp:cNvPr id="0" name=""/>
        <dsp:cNvSpPr/>
      </dsp:nvSpPr>
      <dsp:spPr>
        <a:xfrm>
          <a:off x="0" y="228128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Health Insurance</a:t>
          </a:r>
          <a:endParaRPr lang="en-US" sz="2100" kern="1200" dirty="0"/>
        </a:p>
      </dsp:txBody>
      <dsp:txXfrm>
        <a:off x="23988" y="2305271"/>
        <a:ext cx="3609624" cy="443423"/>
      </dsp:txXfrm>
    </dsp:sp>
    <dsp:sp modelId="{9A6AE5AD-EC98-4ABA-994D-CB8098D5256F}">
      <dsp:nvSpPr>
        <dsp:cNvPr id="0" name=""/>
        <dsp:cNvSpPr/>
      </dsp:nvSpPr>
      <dsp:spPr>
        <a:xfrm>
          <a:off x="0" y="283316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Leave Time</a:t>
          </a:r>
          <a:endParaRPr lang="en-US" sz="2100" kern="1200" dirty="0"/>
        </a:p>
      </dsp:txBody>
      <dsp:txXfrm>
        <a:off x="23988" y="2857151"/>
        <a:ext cx="3609624" cy="443423"/>
      </dsp:txXfrm>
    </dsp:sp>
    <dsp:sp modelId="{047C6185-8A33-4FDA-BE39-B0175176EA04}">
      <dsp:nvSpPr>
        <dsp:cNvPr id="0" name=""/>
        <dsp:cNvSpPr/>
      </dsp:nvSpPr>
      <dsp:spPr>
        <a:xfrm>
          <a:off x="0" y="3385044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Paperwork Process</a:t>
          </a:r>
          <a:endParaRPr lang="en-US" sz="2100" kern="1200" dirty="0"/>
        </a:p>
      </dsp:txBody>
      <dsp:txXfrm>
        <a:off x="23988" y="3409032"/>
        <a:ext cx="3609624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59ACA-CDE8-4824-8BFD-1E95CDA94245}">
      <dsp:nvSpPr>
        <dsp:cNvPr id="0" name=""/>
        <dsp:cNvSpPr/>
      </dsp:nvSpPr>
      <dsp:spPr>
        <a:xfrm>
          <a:off x="6834961" y="2096322"/>
          <a:ext cx="91440" cy="39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B4818-5DE7-4725-9E9D-D9941718C914}">
      <dsp:nvSpPr>
        <dsp:cNvPr id="0" name=""/>
        <dsp:cNvSpPr/>
      </dsp:nvSpPr>
      <dsp:spPr>
        <a:xfrm>
          <a:off x="4421272" y="854321"/>
          <a:ext cx="2459408" cy="39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77"/>
              </a:lnTo>
              <a:lnTo>
                <a:pt x="2459408" y="265877"/>
              </a:lnTo>
              <a:lnTo>
                <a:pt x="2459408" y="3901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99B66-D953-4362-B90C-E1CB79E127D9}">
      <dsp:nvSpPr>
        <dsp:cNvPr id="0" name=""/>
        <dsp:cNvSpPr/>
      </dsp:nvSpPr>
      <dsp:spPr>
        <a:xfrm>
          <a:off x="5195355" y="2096322"/>
          <a:ext cx="91440" cy="39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4BFEA-3A27-41CB-BCDF-094F69F84BD6}">
      <dsp:nvSpPr>
        <dsp:cNvPr id="0" name=""/>
        <dsp:cNvSpPr/>
      </dsp:nvSpPr>
      <dsp:spPr>
        <a:xfrm>
          <a:off x="4421272" y="854321"/>
          <a:ext cx="819802" cy="39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77"/>
              </a:lnTo>
              <a:lnTo>
                <a:pt x="819802" y="265877"/>
              </a:lnTo>
              <a:lnTo>
                <a:pt x="819802" y="3901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E5D42-4B5F-4D2F-9B68-A47DD1E154E7}">
      <dsp:nvSpPr>
        <dsp:cNvPr id="0" name=""/>
        <dsp:cNvSpPr/>
      </dsp:nvSpPr>
      <dsp:spPr>
        <a:xfrm>
          <a:off x="3601469" y="3338324"/>
          <a:ext cx="819802" cy="39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77"/>
              </a:lnTo>
              <a:lnTo>
                <a:pt x="819802" y="265877"/>
              </a:lnTo>
              <a:lnTo>
                <a:pt x="819802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19DE9-6B6F-4B40-AAED-C3367E07BE16}">
      <dsp:nvSpPr>
        <dsp:cNvPr id="0" name=""/>
        <dsp:cNvSpPr/>
      </dsp:nvSpPr>
      <dsp:spPr>
        <a:xfrm>
          <a:off x="2781666" y="3338324"/>
          <a:ext cx="819802" cy="390151"/>
        </a:xfrm>
        <a:custGeom>
          <a:avLst/>
          <a:gdLst/>
          <a:ahLst/>
          <a:cxnLst/>
          <a:rect l="0" t="0" r="0" b="0"/>
          <a:pathLst>
            <a:path>
              <a:moveTo>
                <a:pt x="819802" y="0"/>
              </a:moveTo>
              <a:lnTo>
                <a:pt x="819802" y="265877"/>
              </a:lnTo>
              <a:lnTo>
                <a:pt x="0" y="265877"/>
              </a:lnTo>
              <a:lnTo>
                <a:pt x="0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4F449-B349-43DC-9855-FF1E33D06AD1}">
      <dsp:nvSpPr>
        <dsp:cNvPr id="0" name=""/>
        <dsp:cNvSpPr/>
      </dsp:nvSpPr>
      <dsp:spPr>
        <a:xfrm>
          <a:off x="3555749" y="2096322"/>
          <a:ext cx="91440" cy="39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41EB3-DE1A-415E-9047-C3CF3BE5115E}">
      <dsp:nvSpPr>
        <dsp:cNvPr id="0" name=""/>
        <dsp:cNvSpPr/>
      </dsp:nvSpPr>
      <dsp:spPr>
        <a:xfrm>
          <a:off x="3601469" y="854321"/>
          <a:ext cx="819802" cy="390151"/>
        </a:xfrm>
        <a:custGeom>
          <a:avLst/>
          <a:gdLst/>
          <a:ahLst/>
          <a:cxnLst/>
          <a:rect l="0" t="0" r="0" b="0"/>
          <a:pathLst>
            <a:path>
              <a:moveTo>
                <a:pt x="819802" y="0"/>
              </a:moveTo>
              <a:lnTo>
                <a:pt x="819802" y="265877"/>
              </a:lnTo>
              <a:lnTo>
                <a:pt x="0" y="265877"/>
              </a:lnTo>
              <a:lnTo>
                <a:pt x="0" y="3901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A8B9B-E7D9-4CC0-8E5C-28D657A56363}">
      <dsp:nvSpPr>
        <dsp:cNvPr id="0" name=""/>
        <dsp:cNvSpPr/>
      </dsp:nvSpPr>
      <dsp:spPr>
        <a:xfrm>
          <a:off x="1961863" y="854321"/>
          <a:ext cx="2459408" cy="390151"/>
        </a:xfrm>
        <a:custGeom>
          <a:avLst/>
          <a:gdLst/>
          <a:ahLst/>
          <a:cxnLst/>
          <a:rect l="0" t="0" r="0" b="0"/>
          <a:pathLst>
            <a:path>
              <a:moveTo>
                <a:pt x="2459408" y="0"/>
              </a:moveTo>
              <a:lnTo>
                <a:pt x="2459408" y="265877"/>
              </a:lnTo>
              <a:lnTo>
                <a:pt x="0" y="265877"/>
              </a:lnTo>
              <a:lnTo>
                <a:pt x="0" y="3901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7DE60-38F7-44E5-91B4-251B9FCA5617}">
      <dsp:nvSpPr>
        <dsp:cNvPr id="0" name=""/>
        <dsp:cNvSpPr/>
      </dsp:nvSpPr>
      <dsp:spPr>
        <a:xfrm>
          <a:off x="3750524" y="2471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FB153-5993-463F-A439-4E1527B7E48B}">
      <dsp:nvSpPr>
        <dsp:cNvPr id="0" name=""/>
        <dsp:cNvSpPr/>
      </dsp:nvSpPr>
      <dsp:spPr>
        <a:xfrm>
          <a:off x="3899579" y="144073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Liz Doe, President</a:t>
          </a:r>
          <a:endParaRPr lang="en-US" sz="1300" kern="1200" dirty="0"/>
        </a:p>
      </dsp:txBody>
      <dsp:txXfrm>
        <a:off x="3924529" y="169023"/>
        <a:ext cx="1291595" cy="801949"/>
      </dsp:txXfrm>
    </dsp:sp>
    <dsp:sp modelId="{C94D316A-27B2-47AC-949C-B5B156226284}">
      <dsp:nvSpPr>
        <dsp:cNvPr id="0" name=""/>
        <dsp:cNvSpPr/>
      </dsp:nvSpPr>
      <dsp:spPr>
        <a:xfrm>
          <a:off x="1291115" y="1244473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A89D3-A297-4ACA-BD08-3F16F90A03D3}">
      <dsp:nvSpPr>
        <dsp:cNvPr id="0" name=""/>
        <dsp:cNvSpPr/>
      </dsp:nvSpPr>
      <dsp:spPr>
        <a:xfrm>
          <a:off x="1440170" y="1386075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Marcus James, Head of Accounting</a:t>
          </a:r>
          <a:endParaRPr lang="en-US" sz="1300" kern="1200" dirty="0"/>
        </a:p>
      </dsp:txBody>
      <dsp:txXfrm>
        <a:off x="1465120" y="1411025"/>
        <a:ext cx="1291595" cy="801949"/>
      </dsp:txXfrm>
    </dsp:sp>
    <dsp:sp modelId="{25D753D0-C818-490D-8D4F-FC10360AEC1B}">
      <dsp:nvSpPr>
        <dsp:cNvPr id="0" name=""/>
        <dsp:cNvSpPr/>
      </dsp:nvSpPr>
      <dsp:spPr>
        <a:xfrm>
          <a:off x="2930721" y="1244473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D22F7-C23F-49A2-86E9-F4BAEB466116}">
      <dsp:nvSpPr>
        <dsp:cNvPr id="0" name=""/>
        <dsp:cNvSpPr/>
      </dsp:nvSpPr>
      <dsp:spPr>
        <a:xfrm>
          <a:off x="3079776" y="1386075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Bob Roberts, Sales Chief</a:t>
          </a:r>
          <a:endParaRPr lang="en-US" sz="1300" kern="1200" dirty="0"/>
        </a:p>
      </dsp:txBody>
      <dsp:txXfrm>
        <a:off x="3104726" y="1411025"/>
        <a:ext cx="1291595" cy="801949"/>
      </dsp:txXfrm>
    </dsp:sp>
    <dsp:sp modelId="{09F3091B-74A0-4FFF-B16C-9C04EAB95D98}">
      <dsp:nvSpPr>
        <dsp:cNvPr id="0" name=""/>
        <dsp:cNvSpPr/>
      </dsp:nvSpPr>
      <dsp:spPr>
        <a:xfrm>
          <a:off x="2930721" y="2486474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105D6-B841-4A57-8D79-A8BBE429B85E}">
      <dsp:nvSpPr>
        <dsp:cNvPr id="0" name=""/>
        <dsp:cNvSpPr/>
      </dsp:nvSpPr>
      <dsp:spPr>
        <a:xfrm>
          <a:off x="3079776" y="2628077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Jim Francks, Head Salesperson</a:t>
          </a:r>
          <a:endParaRPr lang="en-US" sz="1300" kern="1200"/>
        </a:p>
      </dsp:txBody>
      <dsp:txXfrm>
        <a:off x="3104726" y="2653027"/>
        <a:ext cx="1291595" cy="801949"/>
      </dsp:txXfrm>
    </dsp:sp>
    <dsp:sp modelId="{A22DD009-DACD-434C-A296-C71F58556982}">
      <dsp:nvSpPr>
        <dsp:cNvPr id="0" name=""/>
        <dsp:cNvSpPr/>
      </dsp:nvSpPr>
      <dsp:spPr>
        <a:xfrm>
          <a:off x="2110918" y="3728476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BCEFE-FF61-4873-BADA-A5B45DA8D5ED}">
      <dsp:nvSpPr>
        <dsp:cNvPr id="0" name=""/>
        <dsp:cNvSpPr/>
      </dsp:nvSpPr>
      <dsp:spPr>
        <a:xfrm>
          <a:off x="2259973" y="3870078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Beth White, Salesperson</a:t>
          </a:r>
          <a:endParaRPr lang="en-US" sz="1300" kern="1200"/>
        </a:p>
      </dsp:txBody>
      <dsp:txXfrm>
        <a:off x="2284923" y="3895028"/>
        <a:ext cx="1291595" cy="801949"/>
      </dsp:txXfrm>
    </dsp:sp>
    <dsp:sp modelId="{E92849FF-0EA8-4720-B40B-BFE8FEEC4EDD}">
      <dsp:nvSpPr>
        <dsp:cNvPr id="0" name=""/>
        <dsp:cNvSpPr/>
      </dsp:nvSpPr>
      <dsp:spPr>
        <a:xfrm>
          <a:off x="3750524" y="3728476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07272-A1C5-49FD-AB24-5A7CF5848350}">
      <dsp:nvSpPr>
        <dsp:cNvPr id="0" name=""/>
        <dsp:cNvSpPr/>
      </dsp:nvSpPr>
      <dsp:spPr>
        <a:xfrm>
          <a:off x="3899579" y="3870078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Luiz</a:t>
          </a:r>
          <a:r>
            <a:rPr lang="en-US" sz="1300" kern="1200" dirty="0" smtClean="0"/>
            <a:t> Ramierez, Salesperson</a:t>
          </a:r>
          <a:endParaRPr lang="en-US" sz="1300" kern="1200" dirty="0"/>
        </a:p>
      </dsp:txBody>
      <dsp:txXfrm>
        <a:off x="3924529" y="3895028"/>
        <a:ext cx="1291595" cy="801949"/>
      </dsp:txXfrm>
    </dsp:sp>
    <dsp:sp modelId="{43B233D9-59E6-40DC-B1CD-73BFE3B9DCF0}">
      <dsp:nvSpPr>
        <dsp:cNvPr id="0" name=""/>
        <dsp:cNvSpPr/>
      </dsp:nvSpPr>
      <dsp:spPr>
        <a:xfrm>
          <a:off x="4570327" y="1244473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C7475-5011-4DFC-AA12-587A4FD8D169}">
      <dsp:nvSpPr>
        <dsp:cNvPr id="0" name=""/>
        <dsp:cNvSpPr/>
      </dsp:nvSpPr>
      <dsp:spPr>
        <a:xfrm>
          <a:off x="4719382" y="1386075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Elizabeth Walter,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Design Specialist</a:t>
          </a:r>
          <a:endParaRPr lang="en-US" sz="1300" kern="1200" dirty="0"/>
        </a:p>
      </dsp:txBody>
      <dsp:txXfrm>
        <a:off x="4744332" y="1411025"/>
        <a:ext cx="1291595" cy="801949"/>
      </dsp:txXfrm>
    </dsp:sp>
    <dsp:sp modelId="{DCBD1635-4BDE-4ABD-B209-8EAF71328662}">
      <dsp:nvSpPr>
        <dsp:cNvPr id="0" name=""/>
        <dsp:cNvSpPr/>
      </dsp:nvSpPr>
      <dsp:spPr>
        <a:xfrm>
          <a:off x="4570327" y="2486474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AE587-C539-4D43-857A-A83EB31C54FA}">
      <dsp:nvSpPr>
        <dsp:cNvPr id="0" name=""/>
        <dsp:cNvSpPr/>
      </dsp:nvSpPr>
      <dsp:spPr>
        <a:xfrm>
          <a:off x="4719382" y="2628077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Todd Ham, Designer</a:t>
          </a:r>
          <a:endParaRPr lang="en-US" sz="1300" kern="1200"/>
        </a:p>
      </dsp:txBody>
      <dsp:txXfrm>
        <a:off x="4744332" y="2653027"/>
        <a:ext cx="1291595" cy="801949"/>
      </dsp:txXfrm>
    </dsp:sp>
    <dsp:sp modelId="{8375EECC-2586-48E7-9FA7-F6876F479547}">
      <dsp:nvSpPr>
        <dsp:cNvPr id="0" name=""/>
        <dsp:cNvSpPr/>
      </dsp:nvSpPr>
      <dsp:spPr>
        <a:xfrm>
          <a:off x="6209933" y="1244473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2673F-B369-4575-8C5A-BECEBEA6DDFC}">
      <dsp:nvSpPr>
        <dsp:cNvPr id="0" name=""/>
        <dsp:cNvSpPr/>
      </dsp:nvSpPr>
      <dsp:spPr>
        <a:xfrm>
          <a:off x="6358988" y="1386075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Tom Bridge, Head of Advertising</a:t>
          </a:r>
          <a:endParaRPr lang="en-US" sz="1300" kern="1200"/>
        </a:p>
      </dsp:txBody>
      <dsp:txXfrm>
        <a:off x="6383938" y="1411025"/>
        <a:ext cx="1291595" cy="801949"/>
      </dsp:txXfrm>
    </dsp:sp>
    <dsp:sp modelId="{573F89A3-84BA-45C3-BBDB-3D68D5CCEC7A}">
      <dsp:nvSpPr>
        <dsp:cNvPr id="0" name=""/>
        <dsp:cNvSpPr/>
      </dsp:nvSpPr>
      <dsp:spPr>
        <a:xfrm>
          <a:off x="6209933" y="2486474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11384-D140-4847-B723-D223D443115E}">
      <dsp:nvSpPr>
        <dsp:cNvPr id="0" name=""/>
        <dsp:cNvSpPr/>
      </dsp:nvSpPr>
      <dsp:spPr>
        <a:xfrm>
          <a:off x="6358988" y="2628077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Katie Drew, Associate</a:t>
          </a:r>
          <a:endParaRPr lang="en-US" sz="1300" kern="1200"/>
        </a:p>
      </dsp:txBody>
      <dsp:txXfrm>
        <a:off x="6383938" y="2653027"/>
        <a:ext cx="1291595" cy="801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B3FC-9F02-41E6-8C62-106AA055D011}">
      <dsp:nvSpPr>
        <dsp:cNvPr id="0" name=""/>
        <dsp:cNvSpPr/>
      </dsp:nvSpPr>
      <dsp:spPr>
        <a:xfrm>
          <a:off x="2768991" y="2020907"/>
          <a:ext cx="1929616" cy="19296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Satisfied Client</a:t>
          </a:r>
          <a:endParaRPr lang="en-US" sz="3100" kern="1200" dirty="0"/>
        </a:p>
      </dsp:txBody>
      <dsp:txXfrm>
        <a:off x="3051577" y="2303493"/>
        <a:ext cx="1364444" cy="1364444"/>
      </dsp:txXfrm>
    </dsp:sp>
    <dsp:sp modelId="{43ECF5E7-5A4C-46D8-9AC6-27C79D9D1377}">
      <dsp:nvSpPr>
        <dsp:cNvPr id="0" name=""/>
        <dsp:cNvSpPr/>
      </dsp:nvSpPr>
      <dsp:spPr>
        <a:xfrm rot="20700000">
          <a:off x="4721999" y="2253559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A4CB53-4211-4624-8963-B57B50D640DE}">
      <dsp:nvSpPr>
        <dsp:cNvPr id="0" name=""/>
        <dsp:cNvSpPr/>
      </dsp:nvSpPr>
      <dsp:spPr>
        <a:xfrm>
          <a:off x="5217049" y="1609432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Media Relations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Contacts media outlets</a:t>
          </a:r>
          <a:endParaRPr lang="en-US" sz="1600" kern="1200" dirty="0"/>
        </a:p>
      </dsp:txBody>
      <dsp:txXfrm>
        <a:off x="5260002" y="1652385"/>
        <a:ext cx="1747229" cy="1380602"/>
      </dsp:txXfrm>
    </dsp:sp>
    <dsp:sp modelId="{09EAB628-81E1-48D7-B19B-619EDE0204F6}">
      <dsp:nvSpPr>
        <dsp:cNvPr id="0" name=""/>
        <dsp:cNvSpPr/>
      </dsp:nvSpPr>
      <dsp:spPr>
        <a:xfrm rot="17700000">
          <a:off x="3762284" y="1109814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D40C4A-3B9C-427E-B694-09E017BD0B50}">
      <dsp:nvSpPr>
        <dsp:cNvPr id="0" name=""/>
        <dsp:cNvSpPr/>
      </dsp:nvSpPr>
      <dsp:spPr>
        <a:xfrm>
          <a:off x="3867216" y="764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Sales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Main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Sells ad space</a:t>
          </a:r>
          <a:endParaRPr lang="en-US" sz="1600" kern="1200" dirty="0"/>
        </a:p>
      </dsp:txBody>
      <dsp:txXfrm>
        <a:off x="3910169" y="43717"/>
        <a:ext cx="1747229" cy="1380602"/>
      </dsp:txXfrm>
    </dsp:sp>
    <dsp:sp modelId="{60C9A54F-C5FB-4ED9-9F11-1D3395C946ED}">
      <dsp:nvSpPr>
        <dsp:cNvPr id="0" name=""/>
        <dsp:cNvSpPr/>
      </dsp:nvSpPr>
      <dsp:spPr>
        <a:xfrm rot="14700000">
          <a:off x="2269232" y="1109814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4E8256-DC22-4191-9246-58BF1311B284}">
      <dsp:nvSpPr>
        <dsp:cNvPr id="0" name=""/>
        <dsp:cNvSpPr/>
      </dsp:nvSpPr>
      <dsp:spPr>
        <a:xfrm>
          <a:off x="1767248" y="764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Design/Creative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on layout and artistic elements</a:t>
          </a:r>
          <a:endParaRPr lang="en-US" sz="1600" kern="1200" dirty="0"/>
        </a:p>
      </dsp:txBody>
      <dsp:txXfrm>
        <a:off x="1810201" y="43717"/>
        <a:ext cx="1747229" cy="1380602"/>
      </dsp:txXfrm>
    </dsp:sp>
    <dsp:sp modelId="{88B6481A-11AC-474A-8B43-ACD14F9FD966}">
      <dsp:nvSpPr>
        <dsp:cNvPr id="0" name=""/>
        <dsp:cNvSpPr/>
      </dsp:nvSpPr>
      <dsp:spPr>
        <a:xfrm rot="11700000">
          <a:off x="1309516" y="2253559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5A61D0-D51B-47D1-8BA5-6EC581A846D1}">
      <dsp:nvSpPr>
        <dsp:cNvPr id="0" name=""/>
        <dsp:cNvSpPr/>
      </dsp:nvSpPr>
      <dsp:spPr>
        <a:xfrm>
          <a:off x="417415" y="1609432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Advertising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Know the target audience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Encompass a competitive edge</a:t>
          </a:r>
          <a:endParaRPr lang="en-US" sz="1600" kern="1200" dirty="0"/>
        </a:p>
      </dsp:txBody>
      <dsp:txXfrm>
        <a:off x="460368" y="1652385"/>
        <a:ext cx="1747229" cy="1380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AF8A7-0E54-4D0E-9A89-C64AF8916780}">
      <dsp:nvSpPr>
        <dsp:cNvPr id="0" name=""/>
        <dsp:cNvSpPr/>
      </dsp:nvSpPr>
      <dsp:spPr>
        <a:xfrm>
          <a:off x="34" y="91385"/>
          <a:ext cx="3275855" cy="690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Paid Leave</a:t>
          </a:r>
          <a:endParaRPr lang="en-US" sz="3200" kern="1200" dirty="0"/>
        </a:p>
      </dsp:txBody>
      <dsp:txXfrm>
        <a:off x="34" y="91385"/>
        <a:ext cx="3275855" cy="690289"/>
      </dsp:txXfrm>
    </dsp:sp>
    <dsp:sp modelId="{D52A5B14-5F62-4832-BDC1-6D262057367A}">
      <dsp:nvSpPr>
        <dsp:cNvPr id="0" name=""/>
        <dsp:cNvSpPr/>
      </dsp:nvSpPr>
      <dsp:spPr>
        <a:xfrm>
          <a:off x="34" y="781674"/>
          <a:ext cx="3275855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Jury Duty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Disability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Organ Donor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Holidays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Funeral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Military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Sick</a:t>
          </a:r>
          <a:endParaRPr lang="en-US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 day per month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Vacation</a:t>
          </a:r>
          <a:endParaRPr lang="en-US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12 days: 1-3 years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 day extra per year</a:t>
          </a:r>
          <a:endParaRPr lang="en-US" sz="1900" kern="1200"/>
        </a:p>
      </dsp:txBody>
      <dsp:txXfrm>
        <a:off x="34" y="781674"/>
        <a:ext cx="3275855" cy="3546539"/>
      </dsp:txXfrm>
    </dsp:sp>
    <dsp:sp modelId="{2BB5BDFE-3C98-4334-B44A-9D0ABC862D00}">
      <dsp:nvSpPr>
        <dsp:cNvPr id="0" name=""/>
        <dsp:cNvSpPr/>
      </dsp:nvSpPr>
      <dsp:spPr>
        <a:xfrm>
          <a:off x="3734509" y="91385"/>
          <a:ext cx="3275855" cy="690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Unpaid Leave</a:t>
          </a:r>
          <a:endParaRPr lang="en-US" sz="3200" kern="1200" dirty="0"/>
        </a:p>
      </dsp:txBody>
      <dsp:txXfrm>
        <a:off x="3734509" y="91385"/>
        <a:ext cx="3275855" cy="690289"/>
      </dsp:txXfrm>
    </dsp:sp>
    <dsp:sp modelId="{9FFA64E3-6858-40C7-B622-E4A8299CBA3F}">
      <dsp:nvSpPr>
        <dsp:cNvPr id="0" name=""/>
        <dsp:cNvSpPr/>
      </dsp:nvSpPr>
      <dsp:spPr>
        <a:xfrm>
          <a:off x="3734509" y="781674"/>
          <a:ext cx="3275855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and Medical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Military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School Activity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Non-approved Conference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Maternity</a:t>
          </a:r>
          <a:endParaRPr lang="en-US" sz="1900" kern="1200" dirty="0"/>
        </a:p>
      </dsp:txBody>
      <dsp:txXfrm>
        <a:off x="3734509" y="781674"/>
        <a:ext cx="3275855" cy="3546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EE4B4-3C23-4D9B-AC2D-A6212AC58548}">
      <dsp:nvSpPr>
        <dsp:cNvPr id="0" name=""/>
        <dsp:cNvSpPr/>
      </dsp:nvSpPr>
      <dsp:spPr>
        <a:xfrm>
          <a:off x="1033" y="0"/>
          <a:ext cx="3362666" cy="3057236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97" tIns="71120" rIns="621989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Supervisor provides paperwork to employee</a:t>
          </a:r>
          <a:endParaRPr lang="en-US" sz="2800" kern="1200" dirty="0"/>
        </a:p>
      </dsp:txBody>
      <dsp:txXfrm>
        <a:off x="1033" y="0"/>
        <a:ext cx="2980512" cy="3057236"/>
      </dsp:txXfrm>
    </dsp:sp>
    <dsp:sp modelId="{26BF7D44-5E7E-43BF-B3CB-7F7573C5FE63}">
      <dsp:nvSpPr>
        <dsp:cNvPr id="0" name=""/>
        <dsp:cNvSpPr/>
      </dsp:nvSpPr>
      <dsp:spPr>
        <a:xfrm>
          <a:off x="2483172" y="0"/>
          <a:ext cx="4407799" cy="3057236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97" tIns="71120" rIns="155497" bIns="7112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Employee submits paperwork within  one week</a:t>
          </a:r>
          <a:endParaRPr lang="en-U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Tax Forms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401k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Emergency Contact Information</a:t>
          </a:r>
          <a:endParaRPr lang="en-US" sz="2200" kern="1200" dirty="0"/>
        </a:p>
      </dsp:txBody>
      <dsp:txXfrm>
        <a:off x="3247481" y="0"/>
        <a:ext cx="2879181" cy="305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170D-83AB-4848-852A-ECDF72D2FA13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85F2-939D-4F45-9A59-2BABF7FB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767126"/>
            <a:ext cx="8041440" cy="144267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14600" y="1524000"/>
            <a:ext cx="41148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03DE90-9FE4-439C-9A11-0D007FDF506C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cflearnfre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 rot="360000">
            <a:off x="3346933" y="3525545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AdWorks Agency</a:t>
            </a:r>
            <a:br>
              <a:rPr lang="en-US" dirty="0" smtClean="0"/>
            </a:br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360000">
            <a:off x="3209709" y="5197828"/>
            <a:ext cx="4706690" cy="424769"/>
          </a:xfrm>
        </p:spPr>
        <p:txBody>
          <a:bodyPr>
            <a:normAutofit/>
          </a:bodyPr>
          <a:lstStyle/>
          <a:p>
            <a:r>
              <a:rPr lang="en-US" dirty="0" smtClean="0"/>
              <a:t>Advertising that is always on target.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59" r="100000">
                        <a14:foregroundMark x1="13235" y1="33700" x2="13235" y2="33700"/>
                        <a14:foregroundMark x1="21176" y1="38462" x2="21176" y2="38462"/>
                        <a14:foregroundMark x1="17647" y1="39194" x2="17647" y2="39194"/>
                        <a14:foregroundMark x1="20000" y1="39194" x2="20000" y2="39194"/>
                        <a14:foregroundMark x1="18824" y1="36996" x2="18824" y2="36996"/>
                        <a14:foregroundMark x1="24412" y1="39927" x2="24412" y2="39927"/>
                        <a14:foregroundMark x1="18235" y1="38462" x2="18235" y2="38462"/>
                        <a14:foregroundMark x1="22059" y1="39927" x2="22059" y2="39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033">
            <a:off x="600501" y="4167601"/>
            <a:ext cx="2139132" cy="17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1440" cy="1442674"/>
          </a:xfrm>
        </p:spPr>
        <p:txBody>
          <a:bodyPr/>
          <a:lstStyle/>
          <a:p>
            <a:r>
              <a:rPr lang="en-US" dirty="0" smtClean="0"/>
              <a:t>Leave Time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7710315"/>
              </p:ext>
            </p:extLst>
          </p:nvPr>
        </p:nvGraphicFramePr>
        <p:xfrm>
          <a:off x="1066800" y="1905000"/>
          <a:ext cx="7010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51280" y="386126"/>
            <a:ext cx="8041440" cy="1442674"/>
          </a:xfrm>
        </p:spPr>
        <p:txBody>
          <a:bodyPr/>
          <a:lstStyle/>
          <a:p>
            <a:r>
              <a:rPr lang="en-US" dirty="0" smtClean="0"/>
              <a:t>Paperwork Process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717409"/>
              </p:ext>
            </p:extLst>
          </p:nvPr>
        </p:nvGraphicFramePr>
        <p:xfrm>
          <a:off x="1262428" y="2286000"/>
          <a:ext cx="6890972" cy="305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7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8041440" cy="1442674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Free Online Computer Training</a:t>
            </a:r>
            <a:r>
              <a:rPr lang="en-US" sz="2400" dirty="0" smtClean="0"/>
              <a:t>: Great website for Microsoft Office classes,  Computer Basics, and more.</a:t>
            </a:r>
          </a:p>
          <a:p>
            <a:r>
              <a:rPr lang="en-US" sz="2400" dirty="0" smtClean="0"/>
              <a:t>Offline Resources: See your manager</a:t>
            </a:r>
          </a:p>
          <a:p>
            <a:r>
              <a:rPr lang="en-US" sz="2400" dirty="0" smtClean="0"/>
              <a:t>Financial and Retirement Planning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7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41440" cy="12192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97890036"/>
              </p:ext>
            </p:extLst>
          </p:nvPr>
        </p:nvGraphicFramePr>
        <p:xfrm>
          <a:off x="2743200" y="1828800"/>
          <a:ext cx="3657600" cy="39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>
            <a:hlinkClick r:id="" action="ppaction://hlinkshowjump?jump=nextslide" highlightClick="1"/>
          </p:cNvPr>
          <p:cNvSpPr/>
          <p:nvPr/>
        </p:nvSpPr>
        <p:spPr>
          <a:xfrm>
            <a:off x="4343400" y="5943600"/>
            <a:ext cx="609600" cy="5212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izabeth\AppData\Local\Microsoft\Windows\Temporary Internet Files\Content.IE5\AQXRCVPL\MP90044395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257" y1="27907" x2="87257" y2="27907"/>
                        <a14:foregroundMark x1="77970" y1="15349" x2="86609" y2="49302"/>
                        <a14:foregroundMark x1="99784" y1="55349" x2="82505" y2="99302"/>
                        <a14:foregroundMark x1="0" y1="83488" x2="39525" y2="99070"/>
                        <a14:foregroundMark x1="0" y1="82791" x2="24406" y2="92093"/>
                        <a14:foregroundMark x1="648" y1="233" x2="0" y2="64419"/>
                        <a14:foregroundMark x1="0" y1="84186" x2="43413" y2="99535"/>
                        <a14:foregroundMark x1="22030" y1="83953" x2="11447" y2="55814"/>
                        <a14:foregroundMark x1="216" y1="59302" x2="1080" y2="90465"/>
                        <a14:foregroundMark x1="7127" y1="59070" x2="50540" y2="74419"/>
                        <a14:foregroundMark x1="28726" y1="64884" x2="98920" y2="465"/>
                        <a14:foregroundMark x1="97192" y1="3488" x2="95896" y2="56047"/>
                        <a14:foregroundMark x1="95896" y1="4884" x2="99352" y2="44186"/>
                        <a14:foregroundMark x1="99136" y1="2558" x2="99568" y2="36744"/>
                        <a14:foregroundMark x1="95464" y1="9302" x2="83585" y2="87907"/>
                        <a14:foregroundMark x1="83585" y1="87907" x2="44060" y2="42326"/>
                        <a14:foregroundMark x1="60259" y1="50930" x2="94384" y2="43488"/>
                        <a14:foregroundMark x1="88553" y1="40465" x2="85313" y2="96047"/>
                        <a14:foregroundMark x1="84449" y1="51163" x2="67603" y2="77674"/>
                        <a14:foregroundMark x1="82937" y1="44884" x2="60043" y2="71395"/>
                        <a14:foregroundMark x1="69114" y1="44884" x2="53780" y2="64419"/>
                        <a14:foregroundMark x1="34557" y1="53721" x2="19222" y2="50233"/>
                        <a14:foregroundMark x1="82505" y1="96744" x2="50324" y2="95814"/>
                        <a14:foregroundMark x1="84449" y1="90233" x2="32613" y2="96744"/>
                        <a14:foregroundMark x1="79050" y1="85581" x2="16631" y2="87442"/>
                        <a14:foregroundMark x1="68251" y1="81628" x2="39957" y2="66977"/>
                        <a14:foregroundMark x1="85961" y1="90000" x2="82505" y2="98140"/>
                        <a14:backgroundMark x1="96328" y1="76744" x2="96328" y2="76744"/>
                        <a14:backgroundMark x1="98056" y1="71628" x2="98056" y2="71628"/>
                        <a14:backgroundMark x1="98056" y1="68837" x2="98056" y2="68837"/>
                        <a14:backgroundMark x1="99784" y1="62326" x2="97624" y2="63953"/>
                        <a14:backgroundMark x1="98704" y1="66279" x2="86177" y2="99070"/>
                        <a14:backgroundMark x1="99784" y1="62093" x2="88553" y2="91163"/>
                        <a14:backgroundMark x1="99784" y1="58837" x2="84449" y2="99302"/>
                        <a14:backgroundMark x1="5184" y1="93721" x2="5184" y2="93721"/>
                        <a14:backgroundMark x1="3024" y1="87209" x2="42981" y2="99535"/>
                        <a14:backgroundMark x1="32397" y1="97674" x2="35205" y2="99535"/>
                        <a14:backgroundMark x1="25918" y1="96279" x2="35205" y2="99535"/>
                        <a14:backgroundMark x1="0" y1="87442" x2="11447" y2="92093"/>
                        <a14:backgroundMark x1="0" y1="83256" x2="15119" y2="91395"/>
                        <a14:backgroundMark x1="12743" y1="91628" x2="216" y2="90000"/>
                        <a14:backgroundMark x1="0" y1="84884" x2="2808" y2="86279"/>
                        <a14:backgroundMark x1="38445" y1="98837" x2="38445" y2="98837"/>
                        <a14:backgroundMark x1="37149" y1="98837" x2="39093" y2="99535"/>
                        <a14:backgroundMark x1="35421" y1="97674" x2="40389" y2="99535"/>
                        <a14:backgroundMark x1="87905" y1="87442" x2="82721" y2="99535"/>
                        <a14:backgroundMark x1="32181" y1="96744" x2="40389" y2="99535"/>
                        <a14:backgroundMark x1="99784" y1="56977" x2="82721" y2="99070"/>
                        <a14:backgroundMark x1="86825" y1="93023" x2="84665" y2="97907"/>
                        <a14:backgroundMark x1="88121" y1="92326" x2="85961" y2="96047"/>
                        <a14:backgroundMark x1="88337" y1="94651" x2="86177" y2="97442"/>
                        <a14:backgroundMark x1="87257" y1="92326" x2="85313" y2="98140"/>
                        <a14:backgroundMark x1="87041" y1="92093" x2="85313" y2="99535"/>
                        <a14:backgroundMark x1="86177" y1="93023" x2="85097" y2="95581"/>
                        <a14:backgroundMark x1="86609" y1="92093" x2="85097" y2="97907"/>
                        <a14:backgroundMark x1="0" y1="86279" x2="5832" y2="90698"/>
                        <a14:backgroundMark x1="0" y1="88605" x2="4104" y2="92093"/>
                        <a14:backgroundMark x1="2160" y1="90233" x2="864" y2="85349"/>
                        <a14:backgroundMark x1="1512" y1="87674" x2="1944" y2="92093"/>
                        <a14:backgroundMark x1="1512" y1="87674" x2="864" y2="91628"/>
                        <a14:backgroundMark x1="12095" y1="90000" x2="16415" y2="91395"/>
                        <a14:backgroundMark x1="13607" y1="89767" x2="17495" y2="90930"/>
                        <a14:backgroundMark x1="0" y1="84419" x2="11231" y2="89302"/>
                        <a14:backgroundMark x1="0" y1="86744" x2="4104" y2="89767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11557">
            <a:off x="915841" y="4130659"/>
            <a:ext cx="1928937" cy="17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360000">
            <a:off x="3339809" y="3485333"/>
            <a:ext cx="4847038" cy="1599722"/>
          </a:xfrm>
        </p:spPr>
        <p:txBody>
          <a:bodyPr/>
          <a:lstStyle/>
          <a:p>
            <a:r>
              <a:rPr lang="en-US" dirty="0" smtClean="0"/>
              <a:t>Getting to Know the Company</a:t>
            </a:r>
            <a:endParaRPr lang="en-US" dirty="0"/>
          </a:p>
        </p:txBody>
      </p:sp>
      <p:pic>
        <p:nvPicPr>
          <p:cNvPr id="5" name="Picture 3" descr="C:\Users\elizabeth\AppData\Local\Microsoft\Windows\Temporary Internet Files\Content.IE5\AQXRCVPL\MP90044395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257" y1="27907" x2="87257" y2="27907"/>
                        <a14:foregroundMark x1="77970" y1="15349" x2="86609" y2="49302"/>
                        <a14:foregroundMark x1="99784" y1="55349" x2="82505" y2="99302"/>
                        <a14:foregroundMark x1="0" y1="83488" x2="39525" y2="99070"/>
                        <a14:foregroundMark x1="0" y1="82791" x2="24406" y2="92093"/>
                        <a14:foregroundMark x1="648" y1="233" x2="0" y2="64419"/>
                        <a14:foregroundMark x1="0" y1="84186" x2="43413" y2="99535"/>
                        <a14:foregroundMark x1="22030" y1="83953" x2="11447" y2="55814"/>
                        <a14:foregroundMark x1="216" y1="59302" x2="1080" y2="90465"/>
                        <a14:foregroundMark x1="7127" y1="59070" x2="50540" y2="74419"/>
                        <a14:foregroundMark x1="28726" y1="64884" x2="98920" y2="465"/>
                        <a14:foregroundMark x1="97192" y1="3488" x2="95896" y2="56047"/>
                        <a14:foregroundMark x1="95896" y1="4884" x2="99352" y2="44186"/>
                        <a14:foregroundMark x1="99136" y1="2558" x2="99568" y2="36744"/>
                        <a14:foregroundMark x1="95464" y1="9302" x2="83585" y2="87907"/>
                        <a14:foregroundMark x1="83585" y1="87907" x2="44060" y2="42326"/>
                        <a14:foregroundMark x1="60259" y1="50930" x2="94384" y2="43488"/>
                        <a14:foregroundMark x1="88553" y1="40465" x2="85313" y2="96047"/>
                        <a14:foregroundMark x1="84449" y1="51163" x2="67603" y2="77674"/>
                        <a14:foregroundMark x1="82937" y1="44884" x2="60043" y2="71395"/>
                        <a14:foregroundMark x1="69114" y1="44884" x2="53780" y2="64419"/>
                        <a14:foregroundMark x1="34557" y1="53721" x2="19222" y2="50233"/>
                        <a14:foregroundMark x1="82505" y1="96744" x2="50324" y2="95814"/>
                        <a14:foregroundMark x1="84449" y1="90233" x2="32613" y2="96744"/>
                        <a14:foregroundMark x1="79050" y1="85581" x2="16631" y2="87442"/>
                        <a14:foregroundMark x1="68251" y1="81628" x2="39957" y2="66977"/>
                        <a14:foregroundMark x1="85961" y1="90000" x2="82505" y2="98140"/>
                        <a14:foregroundMark x1="75162" y1="6744" x2="1296" y2="31163"/>
                        <a14:foregroundMark x1="47948" y1="25814" x2="10799" y2="39070"/>
                        <a14:foregroundMark x1="50756" y1="55814" x2="52268" y2="72791"/>
                        <a14:foregroundMark x1="39093" y1="49535" x2="60043" y2="72558"/>
                        <a14:foregroundMark x1="36501" y1="70000" x2="62635" y2="57907"/>
                        <a14:foregroundMark x1="25054" y1="66512" x2="21598" y2="56279"/>
                        <a14:foregroundMark x1="0" y1="6279" x2="54644" y2="5116"/>
                        <a14:foregroundMark x1="8423" y1="50930" x2="15983" y2="82558"/>
                        <a14:backgroundMark x1="96328" y1="76744" x2="96328" y2="76744"/>
                        <a14:backgroundMark x1="98056" y1="71628" x2="98056" y2="71628"/>
                        <a14:backgroundMark x1="98056" y1="68837" x2="98056" y2="68837"/>
                        <a14:backgroundMark x1="99784" y1="62326" x2="97624" y2="63953"/>
                        <a14:backgroundMark x1="98704" y1="66279" x2="86177" y2="99070"/>
                        <a14:backgroundMark x1="99784" y1="62093" x2="88553" y2="91163"/>
                        <a14:backgroundMark x1="99784" y1="58837" x2="84449" y2="99302"/>
                        <a14:backgroundMark x1="5184" y1="93721" x2="5184" y2="93721"/>
                        <a14:backgroundMark x1="3024" y1="87209" x2="42981" y2="99535"/>
                        <a14:backgroundMark x1="32397" y1="97674" x2="35205" y2="99535"/>
                        <a14:backgroundMark x1="25918" y1="96279" x2="35205" y2="99535"/>
                        <a14:backgroundMark x1="0" y1="87442" x2="11447" y2="92093"/>
                        <a14:backgroundMark x1="0" y1="83256" x2="15119" y2="91395"/>
                        <a14:backgroundMark x1="12743" y1="91628" x2="216" y2="90000"/>
                        <a14:backgroundMark x1="0" y1="84884" x2="2808" y2="86279"/>
                        <a14:backgroundMark x1="38445" y1="98837" x2="38445" y2="98837"/>
                        <a14:backgroundMark x1="37149" y1="98837" x2="39093" y2="99535"/>
                        <a14:backgroundMark x1="35421" y1="97674" x2="40389" y2="99535"/>
                        <a14:backgroundMark x1="87905" y1="87442" x2="82721" y2="99535"/>
                        <a14:backgroundMark x1="32181" y1="96744" x2="40389" y2="99535"/>
                        <a14:backgroundMark x1="99784" y1="56977" x2="82721" y2="99070"/>
                        <a14:backgroundMark x1="86825" y1="93023" x2="84665" y2="97907"/>
                        <a14:backgroundMark x1="88121" y1="92326" x2="85961" y2="96047"/>
                        <a14:backgroundMark x1="88337" y1="94651" x2="86177" y2="97442"/>
                        <a14:backgroundMark x1="87257" y1="92326" x2="85313" y2="98140"/>
                        <a14:backgroundMark x1="87041" y1="92093" x2="85313" y2="99535"/>
                        <a14:backgroundMark x1="86177" y1="93023" x2="85097" y2="95581"/>
                        <a14:backgroundMark x1="86609" y1="92093" x2="85097" y2="97907"/>
                        <a14:backgroundMark x1="0" y1="86279" x2="5832" y2="90698"/>
                        <a14:backgroundMark x1="0" y1="88605" x2="4104" y2="92093"/>
                        <a14:backgroundMark x1="2160" y1="90233" x2="864" y2="85349"/>
                        <a14:backgroundMark x1="1512" y1="87674" x2="1944" y2="92093"/>
                        <a14:backgroundMark x1="1512" y1="87674" x2="864" y2="91628"/>
                        <a14:backgroundMark x1="12095" y1="90000" x2="16415" y2="91395"/>
                        <a14:backgroundMark x1="13607" y1="89767" x2="17495" y2="90930"/>
                        <a14:backgroundMark x1="0" y1="84419" x2="11231" y2="89302"/>
                        <a14:backgroundMark x1="0" y1="86744" x2="4104" y2="89767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11557">
            <a:off x="915841" y="4130659"/>
            <a:ext cx="1928937" cy="17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66474"/>
          </a:xfrm>
        </p:spPr>
        <p:txBody>
          <a:bodyPr/>
          <a:lstStyle/>
          <a:p>
            <a:r>
              <a:rPr lang="en-US" dirty="0" smtClean="0"/>
              <a:t>About AdWorks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2145792"/>
            <a:ext cx="3657600" cy="39502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Full service marketing, advertising, and design firm serving regional &amp; national clients </a:t>
            </a:r>
          </a:p>
          <a:p>
            <a:r>
              <a:rPr lang="en-US" dirty="0" smtClean="0"/>
              <a:t>Started in 1989</a:t>
            </a:r>
          </a:p>
          <a:p>
            <a:r>
              <a:rPr lang="en-US" dirty="0" smtClean="0"/>
              <a:t>Build &amp; Position Brands</a:t>
            </a:r>
          </a:p>
          <a:p>
            <a:pPr lvl="1"/>
            <a:r>
              <a:rPr lang="en-US" dirty="0" smtClean="0"/>
              <a:t>Print, TV, &amp; Online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4" descr="C:\Documents and Settings\allison\Local Settings\Temporary Internet Files\Content.IE5\QNMKCX7W\MPj0422803000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905000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2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8041440" cy="1442674"/>
          </a:xfrm>
        </p:spPr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pic>
        <p:nvPicPr>
          <p:cNvPr id="3" name="Content Placeholder 2" descr="C:\Documents and Settings\allison\Local Settings\Temporary Internet Files\Content.IE5\PGLR1IGV\MPj0422231000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181601" y="1905000"/>
            <a:ext cx="2541240" cy="381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3000" y="1828800"/>
            <a:ext cx="3733800" cy="38740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2008 Cleo Award Winner Print: Direct Mail</a:t>
            </a:r>
          </a:p>
          <a:p>
            <a:r>
              <a:rPr lang="en-US" dirty="0" smtClean="0"/>
              <a:t>Triangle Business of the Year (2007)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Local Disaster Relief Fund &amp; Fight the Drought Awareness Ads</a:t>
            </a:r>
          </a:p>
          <a:p>
            <a:r>
              <a:rPr lang="en-US" dirty="0" smtClean="0"/>
              <a:t>2007 Ad:Tich Award for Best Banner Ad &amp; Best Next Generation Ad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7924800" cy="1442674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761353"/>
              </p:ext>
            </p:extLst>
          </p:nvPr>
        </p:nvGraphicFramePr>
        <p:xfrm>
          <a:off x="76200" y="17526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77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Working with Clients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632425"/>
              </p:ext>
            </p:extLst>
          </p:nvPr>
        </p:nvGraphicFramePr>
        <p:xfrm>
          <a:off x="838200" y="1992312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9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85333"/>
            <a:ext cx="4847038" cy="1599722"/>
          </a:xfrm>
        </p:spPr>
        <p:txBody>
          <a:bodyPr/>
          <a:lstStyle/>
          <a:p>
            <a:r>
              <a:rPr lang="en-US" dirty="0" smtClean="0"/>
              <a:t>Understanding Your Benefits</a:t>
            </a:r>
            <a:endParaRPr lang="en-US" dirty="0"/>
          </a:p>
        </p:txBody>
      </p:sp>
      <p:pic>
        <p:nvPicPr>
          <p:cNvPr id="2050" name="Picture 2" descr="C:\Users\elizabeth\AppData\Local\Microsoft\Windows\Temporary Internet Files\Content.IE5\UBAALTNQ\MP90042255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898" y1="25346" x2="9898" y2="25346"/>
                        <a14:foregroundMark x1="22589" y1="3226" x2="22081" y2="56912"/>
                        <a14:foregroundMark x1="6345" y1="9447" x2="96954" y2="7604"/>
                        <a14:foregroundMark x1="92132" y1="6912" x2="51015" y2="57834"/>
                        <a14:foregroundMark x1="92132" y1="4147" x2="93655" y2="66820"/>
                        <a14:foregroundMark x1="24873" y1="0" x2="98985" y2="1152"/>
                        <a14:foregroundMark x1="3299" y1="7143" x2="1269" y2="71429"/>
                        <a14:foregroundMark x1="96954" y1="33410" x2="94416" y2="90092"/>
                        <a14:foregroundMark x1="84264" y1="31336" x2="87056" y2="62212"/>
                        <a14:foregroundMark x1="68274" y1="32028" x2="72589" y2="68664"/>
                        <a14:foregroundMark x1="99239" y1="77880" x2="87563" y2="99770"/>
                        <a14:foregroundMark x1="88579" y1="95853" x2="86548" y2="99770"/>
                        <a14:foregroundMark x1="2538" y1="84793" x2="58122" y2="99770"/>
                        <a14:foregroundMark x1="96447" y1="78571" x2="86041" y2="99770"/>
                        <a14:foregroundMark x1="99492" y1="69816" x2="85533" y2="99770"/>
                        <a14:backgroundMark x1="6853" y1="89401" x2="508" y2="96313"/>
                        <a14:backgroundMark x1="0" y1="85484" x2="4569" y2="88710"/>
                        <a14:backgroundMark x1="5330" y1="86866" x2="53807" y2="99770"/>
                        <a14:backgroundMark x1="99492" y1="76728" x2="91371" y2="96544"/>
                        <a14:backgroundMark x1="98223" y1="76267" x2="87563" y2="99770"/>
                        <a14:backgroundMark x1="99492" y1="76728" x2="99239" y2="78341"/>
                        <a14:backgroundMark x1="6853" y1="88710" x2="254" y2="88249"/>
                      </a14:backgroundRemoval>
                    </a14:imgEffect>
                    <a14:imgEffect>
                      <a14:artisticPaintStrokes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41894">
            <a:off x="1072754" y="4151961"/>
            <a:ext cx="1638718" cy="18026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9380" y="381000"/>
            <a:ext cx="8041440" cy="1442674"/>
          </a:xfrm>
        </p:spPr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2941637"/>
            <a:ext cx="7620000" cy="4525963"/>
          </a:xfrm>
        </p:spPr>
        <p:txBody>
          <a:bodyPr/>
          <a:lstStyle/>
          <a:p>
            <a:r>
              <a:rPr lang="en-US" sz="2800" dirty="0" smtClean="0"/>
              <a:t>Benefits start on the first day of employment. </a:t>
            </a:r>
          </a:p>
          <a:p>
            <a:r>
              <a:rPr lang="en-US" sz="2800" dirty="0" smtClean="0"/>
              <a:t>Coverage includes Preferred Provider Organization (PPO) </a:t>
            </a:r>
          </a:p>
          <a:p>
            <a:r>
              <a:rPr lang="en-US" sz="2800" dirty="0" smtClean="0"/>
              <a:t>Over 1,000 providers in the local area. </a:t>
            </a:r>
          </a:p>
          <a:p>
            <a:r>
              <a:rPr lang="en-US" sz="2800" dirty="0" smtClean="0"/>
              <a:t>Health Incentive plans available for “Get Fit Now” program.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provide comprehensive medical coverage for individuals and families.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Custom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FFFFFF"/>
      </a:hlink>
      <a:folHlink>
        <a:srgbClr val="68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0</TotalTime>
  <Words>318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AdWorks Agency New Employee Orientation</vt:lpstr>
      <vt:lpstr>Topics</vt:lpstr>
      <vt:lpstr>Getting to Know the Company</vt:lpstr>
      <vt:lpstr>About AdWorks</vt:lpstr>
      <vt:lpstr>Accomplishments</vt:lpstr>
      <vt:lpstr>Organization</vt:lpstr>
      <vt:lpstr>Working with Clients</vt:lpstr>
      <vt:lpstr>Understanding Your Benefits</vt:lpstr>
      <vt:lpstr>Health Insurance</vt:lpstr>
      <vt:lpstr>Leave Time</vt:lpstr>
      <vt:lpstr>Paperwork Process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2011-01-27T14:14:30Z</dcterms:created>
  <dcterms:modified xsi:type="dcterms:W3CDTF">2012-09-03T23:12:26Z</dcterms:modified>
</cp:coreProperties>
</file>