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19" autoAdjust="0"/>
    <p:restoredTop sz="94660"/>
  </p:normalViewPr>
  <p:slideViewPr>
    <p:cSldViewPr>
      <p:cViewPr varScale="1">
        <p:scale>
          <a:sx n="71" d="100"/>
          <a:sy n="71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About </a:t>
          </a:r>
          <a:r>
            <a:rPr lang="en-US" dirty="0" err="1" smtClean="0">
              <a:solidFill>
                <a:schemeClr val="tx1"/>
              </a:solidFill>
            </a:rPr>
            <a:t>AdWorks</a:t>
          </a:r>
          <a:endParaRPr lang="en-US" dirty="0">
            <a:solidFill>
              <a:schemeClr val="tx1"/>
            </a:solidFill>
          </a:endParaRPr>
        </a:p>
      </dgm:t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/>
            <a:t>Accomplishments</a:t>
          </a:r>
          <a:endParaRPr lang="en-US" dirty="0"/>
        </a:p>
      </dgm:t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/>
            <a:t>Organization</a:t>
          </a:r>
          <a:endParaRPr lang="en-US" dirty="0"/>
        </a:p>
      </dgm:t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/>
            <a:t>Working with Clients</a:t>
          </a:r>
          <a:endParaRPr lang="en-US" dirty="0"/>
        </a:p>
      </dgm:t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/>
            <a:t>Health Insurance</a:t>
          </a:r>
          <a:endParaRPr lang="en-US" dirty="0"/>
        </a:p>
      </dgm:t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/>
            <a:t>Leave Time</a:t>
          </a:r>
          <a:endParaRPr lang="en-US" dirty="0"/>
        </a:p>
      </dgm:t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/>
            <a:t>Paperwork Process</a:t>
          </a:r>
          <a:endParaRPr lang="en-US" dirty="0"/>
        </a:p>
      </dgm:t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A59A46F3-A50D-4647-B0E7-C9C4747634F9}" type="presOf" srcId="{940A6E7C-5945-42E6-8A4A-C425709960FD}" destId="{B6885F0A-EE86-4346-982D-222FDA493E93}" srcOrd="0" destOrd="0" presId="urn:microsoft.com/office/officeart/2005/8/layout/vList2"/>
    <dgm:cxn modelId="{AA99C1BD-BFD0-4D5C-B8E4-D93584B37B78}" type="presOf" srcId="{C5C8E6BB-1F43-48FF-AABA-D0089EDE8E59}" destId="{96DEE890-97ED-4986-8830-37DBF8FD0E0E}" srcOrd="0" destOrd="0" presId="urn:microsoft.com/office/officeart/2005/8/layout/vList2"/>
    <dgm:cxn modelId="{06C12E66-73BD-4F6A-8207-80ADC29E9E68}" type="presOf" srcId="{D2B4F5F5-2139-4268-B2E3-41E20FBE4147}" destId="{A08ACECB-1B59-4987-AD39-A05ACC1FA13B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2915EE2B-23D4-4CF2-A3C6-9135D1ABCFE7}" type="presOf" srcId="{04A48416-BEE7-40B9-B44F-F2E7F27A28C4}" destId="{26082038-E7D7-4B88-9901-1FEF7B437361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045708E8-A28B-4385-9202-8F82FCD980FB}" type="presOf" srcId="{438584F9-24A8-4F27-B51D-7F9C28733168}" destId="{047C6185-8A33-4FDA-BE39-B0175176EA04}" srcOrd="0" destOrd="0" presId="urn:microsoft.com/office/officeart/2005/8/layout/vList2"/>
    <dgm:cxn modelId="{91E29004-2810-4C04-875B-D81348856677}" type="presOf" srcId="{54C91C3C-5805-41B2-AC63-8F675987503F}" destId="{5549E7A9-3C15-48E6-943C-1F5B6BE4D8FA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CB7E74AF-42A5-4A7D-9700-2A2D9475C82F}" type="presOf" srcId="{FB442562-B81C-4605-BD68-5C3598CCF0B3}" destId="{9A6AE5AD-EC98-4ABA-994D-CB8098D5256F}" srcOrd="0" destOrd="0" presId="urn:microsoft.com/office/officeart/2005/8/layout/vList2"/>
    <dgm:cxn modelId="{BE87C46E-8C3A-4262-A31B-1ED0F1F2C683}" type="presOf" srcId="{D557020C-5D20-4A1D-8A97-3EDB9F6BDAE0}" destId="{D33590D4-2843-41C9-A077-7351FC5C7577}" srcOrd="0" destOrd="0" presId="urn:microsoft.com/office/officeart/2005/8/layout/vList2"/>
    <dgm:cxn modelId="{22CDD409-D9A2-4D80-BBCB-D9BCA959CA8E}" type="presParOf" srcId="{5549E7A9-3C15-48E6-943C-1F5B6BE4D8FA}" destId="{B6885F0A-EE86-4346-982D-222FDA493E93}" srcOrd="0" destOrd="0" presId="urn:microsoft.com/office/officeart/2005/8/layout/vList2"/>
    <dgm:cxn modelId="{CBA30B28-3356-4EC7-928F-0E894422396D}" type="presParOf" srcId="{5549E7A9-3C15-48E6-943C-1F5B6BE4D8FA}" destId="{AAB18D1A-E681-4BD7-9722-C94504911794}" srcOrd="1" destOrd="0" presId="urn:microsoft.com/office/officeart/2005/8/layout/vList2"/>
    <dgm:cxn modelId="{4E5DE03F-E95A-4BD6-840F-BA7B98E26B5E}" type="presParOf" srcId="{5549E7A9-3C15-48E6-943C-1F5B6BE4D8FA}" destId="{A08ACECB-1B59-4987-AD39-A05ACC1FA13B}" srcOrd="2" destOrd="0" presId="urn:microsoft.com/office/officeart/2005/8/layout/vList2"/>
    <dgm:cxn modelId="{D54E3381-A95D-4488-A3E6-A6A4834AD622}" type="presParOf" srcId="{5549E7A9-3C15-48E6-943C-1F5B6BE4D8FA}" destId="{7D42784A-45A8-4282-8398-B64BB6BB4E25}" srcOrd="3" destOrd="0" presId="urn:microsoft.com/office/officeart/2005/8/layout/vList2"/>
    <dgm:cxn modelId="{C0C25733-E4FD-46A7-989B-A7ED2D8DB85E}" type="presParOf" srcId="{5549E7A9-3C15-48E6-943C-1F5B6BE4D8FA}" destId="{96DEE890-97ED-4986-8830-37DBF8FD0E0E}" srcOrd="4" destOrd="0" presId="urn:microsoft.com/office/officeart/2005/8/layout/vList2"/>
    <dgm:cxn modelId="{46441416-453C-456C-996C-50B4C4FAC430}" type="presParOf" srcId="{5549E7A9-3C15-48E6-943C-1F5B6BE4D8FA}" destId="{FB4A5DFE-3120-4A98-90DC-E276C2F3738F}" srcOrd="5" destOrd="0" presId="urn:microsoft.com/office/officeart/2005/8/layout/vList2"/>
    <dgm:cxn modelId="{8F534951-8486-42F2-9C3E-87E6D2D9939F}" type="presParOf" srcId="{5549E7A9-3C15-48E6-943C-1F5B6BE4D8FA}" destId="{26082038-E7D7-4B88-9901-1FEF7B437361}" srcOrd="6" destOrd="0" presId="urn:microsoft.com/office/officeart/2005/8/layout/vList2"/>
    <dgm:cxn modelId="{A3FC9681-32B7-4AF7-94C5-0D46653858E1}" type="presParOf" srcId="{5549E7A9-3C15-48E6-943C-1F5B6BE4D8FA}" destId="{14E4EFDB-8EAC-4A41-818A-0693002FC599}" srcOrd="7" destOrd="0" presId="urn:microsoft.com/office/officeart/2005/8/layout/vList2"/>
    <dgm:cxn modelId="{B10CE651-8B07-4D99-95E5-053D7B340E10}" type="presParOf" srcId="{5549E7A9-3C15-48E6-943C-1F5B6BE4D8FA}" destId="{D33590D4-2843-41C9-A077-7351FC5C7577}" srcOrd="8" destOrd="0" presId="urn:microsoft.com/office/officeart/2005/8/layout/vList2"/>
    <dgm:cxn modelId="{EF8F6D09-315D-4A18-A9F7-5B4415E66010}" type="presParOf" srcId="{5549E7A9-3C15-48E6-943C-1F5B6BE4D8FA}" destId="{DC66AE21-0B1D-4653-9910-63C1FE0C6E0D}" srcOrd="9" destOrd="0" presId="urn:microsoft.com/office/officeart/2005/8/layout/vList2"/>
    <dgm:cxn modelId="{B227BE50-CDCE-459B-AE9F-8B89E0BAA0EF}" type="presParOf" srcId="{5549E7A9-3C15-48E6-943C-1F5B6BE4D8FA}" destId="{9A6AE5AD-EC98-4ABA-994D-CB8098D5256F}" srcOrd="10" destOrd="0" presId="urn:microsoft.com/office/officeart/2005/8/layout/vList2"/>
    <dgm:cxn modelId="{E4C6AE96-39E2-491E-AB84-29672AA2024C}" type="presParOf" srcId="{5549E7A9-3C15-48E6-943C-1F5B6BE4D8FA}" destId="{9755DA87-1B01-488F-BA7B-C948E0AD176D}" srcOrd="11" destOrd="0" presId="urn:microsoft.com/office/officeart/2005/8/layout/vList2"/>
    <dgm:cxn modelId="{DF7EFDCD-8A99-4FEC-A0D3-2435283D8412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DF2D0-6289-456B-82C8-1DC1F7D13C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F491D-1EB8-4578-9312-C8460D936B43}">
      <dgm:prSet/>
      <dgm:spPr/>
      <dgm:t>
        <a:bodyPr/>
        <a:lstStyle/>
        <a:p>
          <a:pPr rtl="0"/>
          <a:r>
            <a:rPr lang="en-US" smtClean="0"/>
            <a:t>Liz Doe, President</a:t>
          </a:r>
          <a:endParaRPr lang="en-US"/>
        </a:p>
      </dgm:t>
    </dgm:pt>
    <dgm:pt modelId="{A4B406A8-14E3-48B7-89E2-CDEF515F6642}" type="parTrans" cxnId="{5F38AB4B-A714-455F-9E42-3771BA6C0426}">
      <dgm:prSet/>
      <dgm:spPr/>
      <dgm:t>
        <a:bodyPr/>
        <a:lstStyle/>
        <a:p>
          <a:endParaRPr lang="en-US"/>
        </a:p>
      </dgm:t>
    </dgm:pt>
    <dgm:pt modelId="{53A6C1C0-FDE8-4EF6-81FF-E4EB4F97C12A}" type="sibTrans" cxnId="{5F38AB4B-A714-455F-9E42-3771BA6C0426}">
      <dgm:prSet/>
      <dgm:spPr/>
      <dgm:t>
        <a:bodyPr/>
        <a:lstStyle/>
        <a:p>
          <a:endParaRPr lang="en-US"/>
        </a:p>
      </dgm:t>
    </dgm:pt>
    <dgm:pt modelId="{7749E4E3-AF62-4688-B7B4-0968B5AD4A71}">
      <dgm:prSet/>
      <dgm:spPr/>
      <dgm:t>
        <a:bodyPr/>
        <a:lstStyle/>
        <a:p>
          <a:pPr rtl="0"/>
          <a:r>
            <a:rPr lang="en-US" smtClean="0"/>
            <a:t>Marcus James, Head of Accounting</a:t>
          </a:r>
          <a:endParaRPr lang="en-US"/>
        </a:p>
      </dgm:t>
    </dgm:pt>
    <dgm:pt modelId="{3A86CF9D-CB1C-4363-95B0-277777F340B1}" type="parTrans" cxnId="{F9CE0BB7-EE36-4E74-913D-82A1E5128C87}">
      <dgm:prSet/>
      <dgm:spPr/>
      <dgm:t>
        <a:bodyPr/>
        <a:lstStyle/>
        <a:p>
          <a:endParaRPr lang="en-US"/>
        </a:p>
      </dgm:t>
    </dgm:pt>
    <dgm:pt modelId="{479DF14D-EB36-44FB-AE95-1EE018C9F928}" type="sibTrans" cxnId="{F9CE0BB7-EE36-4E74-913D-82A1E5128C87}">
      <dgm:prSet/>
      <dgm:spPr/>
      <dgm:t>
        <a:bodyPr/>
        <a:lstStyle/>
        <a:p>
          <a:endParaRPr lang="en-US"/>
        </a:p>
      </dgm:t>
    </dgm:pt>
    <dgm:pt modelId="{976C3F32-D4EC-4A2D-B4FC-501802BA42F1}">
      <dgm:prSet/>
      <dgm:spPr/>
      <dgm:t>
        <a:bodyPr/>
        <a:lstStyle/>
        <a:p>
          <a:pPr rtl="0"/>
          <a:r>
            <a:rPr lang="en-US" smtClean="0"/>
            <a:t>Bob Roberts, Sales Chief</a:t>
          </a:r>
          <a:endParaRPr lang="en-US"/>
        </a:p>
      </dgm:t>
    </dgm:pt>
    <dgm:pt modelId="{BB16A062-C162-47F4-9B88-7503C1049FA2}" type="parTrans" cxnId="{5F46011A-EC32-4D9F-9FAA-541E30D7DD41}">
      <dgm:prSet/>
      <dgm:spPr/>
      <dgm:t>
        <a:bodyPr/>
        <a:lstStyle/>
        <a:p>
          <a:endParaRPr lang="en-US"/>
        </a:p>
      </dgm:t>
    </dgm:pt>
    <dgm:pt modelId="{0B33237D-D5EF-4C79-83EC-6FC9220F3900}" type="sibTrans" cxnId="{5F46011A-EC32-4D9F-9FAA-541E30D7DD41}">
      <dgm:prSet/>
      <dgm:spPr/>
      <dgm:t>
        <a:bodyPr/>
        <a:lstStyle/>
        <a:p>
          <a:endParaRPr lang="en-US"/>
        </a:p>
      </dgm:t>
    </dgm:pt>
    <dgm:pt modelId="{C814723E-BF04-4EA6-85F5-AAA9C6815666}">
      <dgm:prSet/>
      <dgm:spPr/>
      <dgm:t>
        <a:bodyPr/>
        <a:lstStyle/>
        <a:p>
          <a:pPr rtl="0"/>
          <a:r>
            <a:rPr lang="en-US" smtClean="0"/>
            <a:t>Jim Francks, Head Salesperson</a:t>
          </a:r>
          <a:endParaRPr lang="en-US"/>
        </a:p>
      </dgm:t>
    </dgm:pt>
    <dgm:pt modelId="{863A0485-343B-47C3-9D69-952A64054EFA}" type="parTrans" cxnId="{60D9B8EC-E882-4BDE-B82A-5C0472818662}">
      <dgm:prSet/>
      <dgm:spPr/>
      <dgm:t>
        <a:bodyPr/>
        <a:lstStyle/>
        <a:p>
          <a:endParaRPr lang="en-US"/>
        </a:p>
      </dgm:t>
    </dgm:pt>
    <dgm:pt modelId="{74CA0DC8-2DFB-4235-A8E8-D900B6F868EA}" type="sibTrans" cxnId="{60D9B8EC-E882-4BDE-B82A-5C0472818662}">
      <dgm:prSet/>
      <dgm:spPr/>
      <dgm:t>
        <a:bodyPr/>
        <a:lstStyle/>
        <a:p>
          <a:endParaRPr lang="en-US"/>
        </a:p>
      </dgm:t>
    </dgm:pt>
    <dgm:pt modelId="{E73ECD6F-509F-48E4-8D40-AAC3D5F2F9A2}">
      <dgm:prSet/>
      <dgm:spPr/>
      <dgm:t>
        <a:bodyPr/>
        <a:lstStyle/>
        <a:p>
          <a:pPr rtl="0"/>
          <a:r>
            <a:rPr lang="en-US" smtClean="0"/>
            <a:t>Beth White, Salesperson</a:t>
          </a:r>
          <a:endParaRPr lang="en-US"/>
        </a:p>
      </dgm:t>
    </dgm:pt>
    <dgm:pt modelId="{D0C1A49E-DD8E-45B5-8956-6DBDF0AA245F}" type="parTrans" cxnId="{3909D589-6DC8-4F76-B93B-AB0C78383ECD}">
      <dgm:prSet/>
      <dgm:spPr/>
      <dgm:t>
        <a:bodyPr/>
        <a:lstStyle/>
        <a:p>
          <a:endParaRPr lang="en-US"/>
        </a:p>
      </dgm:t>
    </dgm:pt>
    <dgm:pt modelId="{6B737F93-8FDD-4C99-A28F-DAD4DCA6A85B}" type="sibTrans" cxnId="{3909D589-6DC8-4F76-B93B-AB0C78383ECD}">
      <dgm:prSet/>
      <dgm:spPr/>
      <dgm:t>
        <a:bodyPr/>
        <a:lstStyle/>
        <a:p>
          <a:endParaRPr lang="en-US"/>
        </a:p>
      </dgm:t>
    </dgm:pt>
    <dgm:pt modelId="{3A54084F-A1C2-4720-8D96-5308FD112230}">
      <dgm:prSet/>
      <dgm:spPr/>
      <dgm:t>
        <a:bodyPr/>
        <a:lstStyle/>
        <a:p>
          <a:pPr rtl="0"/>
          <a:r>
            <a:rPr lang="en-US" smtClean="0"/>
            <a:t>Luiz Ramierez, Salesperson</a:t>
          </a:r>
          <a:endParaRPr lang="en-US"/>
        </a:p>
      </dgm:t>
    </dgm:pt>
    <dgm:pt modelId="{176A9306-594E-4ACF-908E-614547A447E6}" type="parTrans" cxnId="{47C45D56-B64C-44FE-A9B4-D8932C8898E1}">
      <dgm:prSet/>
      <dgm:spPr/>
      <dgm:t>
        <a:bodyPr/>
        <a:lstStyle/>
        <a:p>
          <a:endParaRPr lang="en-US"/>
        </a:p>
      </dgm:t>
    </dgm:pt>
    <dgm:pt modelId="{C4693A47-9C3A-455F-A41F-3A38A80C3A90}" type="sibTrans" cxnId="{47C45D56-B64C-44FE-A9B4-D8932C8898E1}">
      <dgm:prSet/>
      <dgm:spPr/>
      <dgm:t>
        <a:bodyPr/>
        <a:lstStyle/>
        <a:p>
          <a:endParaRPr lang="en-US"/>
        </a:p>
      </dgm:t>
    </dgm:pt>
    <dgm:pt modelId="{6EE16EA2-6B38-4CEB-9D7B-54DAF4CA6FF6}">
      <dgm:prSet/>
      <dgm:spPr/>
      <dgm:t>
        <a:bodyPr/>
        <a:lstStyle/>
        <a:p>
          <a:pPr rtl="0"/>
          <a:r>
            <a:rPr lang="en-US" smtClean="0"/>
            <a:t>Elizabeth Walter, Design Specialist</a:t>
          </a:r>
          <a:endParaRPr lang="en-US"/>
        </a:p>
      </dgm:t>
    </dgm:pt>
    <dgm:pt modelId="{8BAA4E0C-165A-48A4-BA20-31CF0DE0A454}" type="parTrans" cxnId="{674FBF2F-FB25-43D7-873A-81BABCEA9D28}">
      <dgm:prSet/>
      <dgm:spPr/>
      <dgm:t>
        <a:bodyPr/>
        <a:lstStyle/>
        <a:p>
          <a:endParaRPr lang="en-US"/>
        </a:p>
      </dgm:t>
    </dgm:pt>
    <dgm:pt modelId="{130593D2-2F99-419B-A33C-21E0C16DDF32}" type="sibTrans" cxnId="{674FBF2F-FB25-43D7-873A-81BABCEA9D28}">
      <dgm:prSet/>
      <dgm:spPr/>
      <dgm:t>
        <a:bodyPr/>
        <a:lstStyle/>
        <a:p>
          <a:endParaRPr lang="en-US"/>
        </a:p>
      </dgm:t>
    </dgm:pt>
    <dgm:pt modelId="{99064768-932B-4A36-8BEA-B29823D37421}">
      <dgm:prSet/>
      <dgm:spPr/>
      <dgm:t>
        <a:bodyPr/>
        <a:lstStyle/>
        <a:p>
          <a:pPr rtl="0"/>
          <a:r>
            <a:rPr lang="en-US" dirty="0" smtClean="0"/>
            <a:t>Todd Ham, Designer</a:t>
          </a:r>
          <a:endParaRPr lang="en-US" dirty="0"/>
        </a:p>
      </dgm:t>
    </dgm:pt>
    <dgm:pt modelId="{AB34B8D6-C029-4D9C-8763-592A36A9CA73}" type="parTrans" cxnId="{C857C727-16B6-4D34-9844-049A756642EC}">
      <dgm:prSet/>
      <dgm:spPr/>
      <dgm:t>
        <a:bodyPr/>
        <a:lstStyle/>
        <a:p>
          <a:endParaRPr lang="en-US"/>
        </a:p>
      </dgm:t>
    </dgm:pt>
    <dgm:pt modelId="{AF347C77-951F-4407-9032-D88832207212}" type="sibTrans" cxnId="{C857C727-16B6-4D34-9844-049A756642EC}">
      <dgm:prSet/>
      <dgm:spPr/>
      <dgm:t>
        <a:bodyPr/>
        <a:lstStyle/>
        <a:p>
          <a:endParaRPr lang="en-US"/>
        </a:p>
      </dgm:t>
    </dgm:pt>
    <dgm:pt modelId="{379169FA-1DA4-4198-AF0F-10F676669235}">
      <dgm:prSet/>
      <dgm:spPr/>
      <dgm:t>
        <a:bodyPr/>
        <a:lstStyle/>
        <a:p>
          <a:pPr rtl="0"/>
          <a:r>
            <a:rPr lang="en-US" smtClean="0"/>
            <a:t>Tom Bridge, Head of Advertising</a:t>
          </a:r>
          <a:endParaRPr lang="en-US"/>
        </a:p>
      </dgm:t>
    </dgm:pt>
    <dgm:pt modelId="{28D4D727-9068-436E-BEA8-B27E6BFF5701}" type="parTrans" cxnId="{6F588F2D-6CE2-4508-9AFE-DC25D76A5710}">
      <dgm:prSet/>
      <dgm:spPr/>
      <dgm:t>
        <a:bodyPr/>
        <a:lstStyle/>
        <a:p>
          <a:endParaRPr lang="en-US"/>
        </a:p>
      </dgm:t>
    </dgm:pt>
    <dgm:pt modelId="{2D11864D-9A37-4FDD-BFE3-05C4D1DE341D}" type="sibTrans" cxnId="{6F588F2D-6CE2-4508-9AFE-DC25D76A5710}">
      <dgm:prSet/>
      <dgm:spPr/>
      <dgm:t>
        <a:bodyPr/>
        <a:lstStyle/>
        <a:p>
          <a:endParaRPr lang="en-US"/>
        </a:p>
      </dgm:t>
    </dgm:pt>
    <dgm:pt modelId="{C6A391A5-DEC5-4685-B51D-7540B87AAE88}">
      <dgm:prSet/>
      <dgm:spPr/>
      <dgm:t>
        <a:bodyPr/>
        <a:lstStyle/>
        <a:p>
          <a:pPr rtl="0"/>
          <a:r>
            <a:rPr lang="en-US" smtClean="0"/>
            <a:t>Katie Drew, Associate</a:t>
          </a:r>
          <a:endParaRPr lang="en-US"/>
        </a:p>
      </dgm:t>
    </dgm:pt>
    <dgm:pt modelId="{F22D073A-3A46-4A0D-B468-12FA5E448B9B}" type="parTrans" cxnId="{110F97A7-2A66-428B-9FAF-235CDEE0E6AA}">
      <dgm:prSet/>
      <dgm:spPr/>
      <dgm:t>
        <a:bodyPr/>
        <a:lstStyle/>
        <a:p>
          <a:endParaRPr lang="en-US"/>
        </a:p>
      </dgm:t>
    </dgm:pt>
    <dgm:pt modelId="{7DB02E67-BC7F-49E4-8AB7-C4709BA5F599}" type="sibTrans" cxnId="{110F97A7-2A66-428B-9FAF-235CDEE0E6AA}">
      <dgm:prSet/>
      <dgm:spPr/>
      <dgm:t>
        <a:bodyPr/>
        <a:lstStyle/>
        <a:p>
          <a:endParaRPr lang="en-US"/>
        </a:p>
      </dgm:t>
    </dgm:pt>
    <dgm:pt modelId="{CD075031-59AE-4D12-94AF-4D52E022F45A}">
      <dgm:prSet/>
      <dgm:spPr/>
      <dgm:t>
        <a:bodyPr/>
        <a:lstStyle/>
        <a:p>
          <a:pPr rtl="0"/>
          <a:r>
            <a:rPr lang="en-US" dirty="0" err="1" smtClean="0"/>
            <a:t>Karole</a:t>
          </a:r>
          <a:r>
            <a:rPr lang="en-US" dirty="0" smtClean="0"/>
            <a:t> McGrew,  Designer</a:t>
          </a:r>
          <a:endParaRPr lang="en-US" dirty="0"/>
        </a:p>
      </dgm:t>
    </dgm:pt>
    <dgm:pt modelId="{4D336E44-021D-45F7-8780-83A18106202A}" type="parTrans" cxnId="{E07917E1-351E-4853-9C5E-603A68463146}">
      <dgm:prSet/>
      <dgm:spPr/>
    </dgm:pt>
    <dgm:pt modelId="{AD3AD3FC-1D2C-4C72-91BC-F2E1707C669D}" type="sibTrans" cxnId="{E07917E1-351E-4853-9C5E-603A68463146}">
      <dgm:prSet/>
      <dgm:spPr/>
    </dgm:pt>
    <dgm:pt modelId="{F7EB462D-3BDE-47EB-A18F-6F44E47B44CD}" type="pres">
      <dgm:prSet presAssocID="{E0BDF2D0-6289-456B-82C8-1DC1F7D13CAD}" presName="vert0" presStyleCnt="0">
        <dgm:presLayoutVars>
          <dgm:dir/>
          <dgm:animOne val="branch"/>
          <dgm:animLvl val="lvl"/>
        </dgm:presLayoutVars>
      </dgm:prSet>
      <dgm:spPr/>
    </dgm:pt>
    <dgm:pt modelId="{ADCDA43A-A82A-4575-A2DD-5AF4FA2876B5}" type="pres">
      <dgm:prSet presAssocID="{C79F491D-1EB8-4578-9312-C8460D936B43}" presName="thickLine" presStyleLbl="alignNode1" presStyleIdx="0" presStyleCnt="1"/>
      <dgm:spPr/>
    </dgm:pt>
    <dgm:pt modelId="{8FFAFCEC-1B72-43C9-BACD-7E59F2D470FD}" type="pres">
      <dgm:prSet presAssocID="{C79F491D-1EB8-4578-9312-C8460D936B43}" presName="horz1" presStyleCnt="0"/>
      <dgm:spPr/>
    </dgm:pt>
    <dgm:pt modelId="{EE09EBD9-BAF9-48B2-BE3C-A1B9040DF799}" type="pres">
      <dgm:prSet presAssocID="{C79F491D-1EB8-4578-9312-C8460D936B43}" presName="tx1" presStyleLbl="revTx" presStyleIdx="0" presStyleCnt="11"/>
      <dgm:spPr/>
    </dgm:pt>
    <dgm:pt modelId="{8B2B8882-46C3-4CB1-B404-7D4BDC324EA3}" type="pres">
      <dgm:prSet presAssocID="{C79F491D-1EB8-4578-9312-C8460D936B43}" presName="vert1" presStyleCnt="0"/>
      <dgm:spPr/>
    </dgm:pt>
    <dgm:pt modelId="{25AF7B77-C406-4267-84AB-458169D99E3A}" type="pres">
      <dgm:prSet presAssocID="{7749E4E3-AF62-4688-B7B4-0968B5AD4A71}" presName="vertSpace2a" presStyleCnt="0"/>
      <dgm:spPr/>
    </dgm:pt>
    <dgm:pt modelId="{22C43660-5BC3-4579-B513-7B03D2C6E9AD}" type="pres">
      <dgm:prSet presAssocID="{7749E4E3-AF62-4688-B7B4-0968B5AD4A71}" presName="horz2" presStyleCnt="0"/>
      <dgm:spPr/>
    </dgm:pt>
    <dgm:pt modelId="{6F476CF1-6BC3-4834-A4D9-916F816545DE}" type="pres">
      <dgm:prSet presAssocID="{7749E4E3-AF62-4688-B7B4-0968B5AD4A71}" presName="horzSpace2" presStyleCnt="0"/>
      <dgm:spPr/>
    </dgm:pt>
    <dgm:pt modelId="{28973326-6179-4249-98D4-616F36671F3A}" type="pres">
      <dgm:prSet presAssocID="{7749E4E3-AF62-4688-B7B4-0968B5AD4A71}" presName="tx2" presStyleLbl="revTx" presStyleIdx="1" presStyleCnt="11"/>
      <dgm:spPr/>
    </dgm:pt>
    <dgm:pt modelId="{7B399C05-65F3-489F-B2A6-1B74D584B9C5}" type="pres">
      <dgm:prSet presAssocID="{7749E4E3-AF62-4688-B7B4-0968B5AD4A71}" presName="vert2" presStyleCnt="0"/>
      <dgm:spPr/>
    </dgm:pt>
    <dgm:pt modelId="{369E9E11-6B1C-434D-A4D7-251EF0C47738}" type="pres">
      <dgm:prSet presAssocID="{7749E4E3-AF62-4688-B7B4-0968B5AD4A71}" presName="thinLine2b" presStyleLbl="callout" presStyleIdx="0" presStyleCnt="5"/>
      <dgm:spPr/>
    </dgm:pt>
    <dgm:pt modelId="{873B44CA-07B0-400C-BB1B-9558382AFBAA}" type="pres">
      <dgm:prSet presAssocID="{7749E4E3-AF62-4688-B7B4-0968B5AD4A71}" presName="vertSpace2b" presStyleCnt="0"/>
      <dgm:spPr/>
    </dgm:pt>
    <dgm:pt modelId="{2ECC7695-CC21-4F33-A309-634E8CC4D73B}" type="pres">
      <dgm:prSet presAssocID="{976C3F32-D4EC-4A2D-B4FC-501802BA42F1}" presName="horz2" presStyleCnt="0"/>
      <dgm:spPr/>
    </dgm:pt>
    <dgm:pt modelId="{57A86675-DE61-4904-AE3C-C02DCFF039DF}" type="pres">
      <dgm:prSet presAssocID="{976C3F32-D4EC-4A2D-B4FC-501802BA42F1}" presName="horzSpace2" presStyleCnt="0"/>
      <dgm:spPr/>
    </dgm:pt>
    <dgm:pt modelId="{5F989D4B-573D-4F77-BA49-A95BA1ADA634}" type="pres">
      <dgm:prSet presAssocID="{976C3F32-D4EC-4A2D-B4FC-501802BA42F1}" presName="tx2" presStyleLbl="revTx" presStyleIdx="2" presStyleCnt="11"/>
      <dgm:spPr/>
    </dgm:pt>
    <dgm:pt modelId="{90431172-7429-4182-9EE1-4E1D60B3F448}" type="pres">
      <dgm:prSet presAssocID="{976C3F32-D4EC-4A2D-B4FC-501802BA42F1}" presName="vert2" presStyleCnt="0"/>
      <dgm:spPr/>
    </dgm:pt>
    <dgm:pt modelId="{AA892D6C-3160-4A6D-8DC9-9BF43AE17056}" type="pres">
      <dgm:prSet presAssocID="{C814723E-BF04-4EA6-85F5-AAA9C6815666}" presName="horz3" presStyleCnt="0"/>
      <dgm:spPr/>
    </dgm:pt>
    <dgm:pt modelId="{72A4CC87-9442-4026-A6B9-7ECAE1E39668}" type="pres">
      <dgm:prSet presAssocID="{C814723E-BF04-4EA6-85F5-AAA9C6815666}" presName="horzSpace3" presStyleCnt="0"/>
      <dgm:spPr/>
    </dgm:pt>
    <dgm:pt modelId="{95041563-E4EC-4942-BF7B-CD6A44DC5818}" type="pres">
      <dgm:prSet presAssocID="{C814723E-BF04-4EA6-85F5-AAA9C6815666}" presName="tx3" presStyleLbl="revTx" presStyleIdx="3" presStyleCnt="11"/>
      <dgm:spPr/>
    </dgm:pt>
    <dgm:pt modelId="{AB936C27-A83C-4E8F-8A4B-8F11B5766DBA}" type="pres">
      <dgm:prSet presAssocID="{C814723E-BF04-4EA6-85F5-AAA9C6815666}" presName="vert3" presStyleCnt="0"/>
      <dgm:spPr/>
    </dgm:pt>
    <dgm:pt modelId="{A9DD1243-148E-4B55-BDC2-BE487F344C3C}" type="pres">
      <dgm:prSet presAssocID="{E73ECD6F-509F-48E4-8D40-AAC3D5F2F9A2}" presName="horz4" presStyleCnt="0"/>
      <dgm:spPr/>
    </dgm:pt>
    <dgm:pt modelId="{865DA488-C1F7-4B85-9BA8-92E85327DC54}" type="pres">
      <dgm:prSet presAssocID="{E73ECD6F-509F-48E4-8D40-AAC3D5F2F9A2}" presName="horzSpace4" presStyleCnt="0"/>
      <dgm:spPr/>
    </dgm:pt>
    <dgm:pt modelId="{5C68C311-C018-47CF-92AB-C3E3C3EF1C49}" type="pres">
      <dgm:prSet presAssocID="{E73ECD6F-509F-48E4-8D40-AAC3D5F2F9A2}" presName="tx4" presStyleLbl="revTx" presStyleIdx="4" presStyleCnt="11">
        <dgm:presLayoutVars>
          <dgm:bulletEnabled val="1"/>
        </dgm:presLayoutVars>
      </dgm:prSet>
      <dgm:spPr/>
    </dgm:pt>
    <dgm:pt modelId="{100C8DAA-A898-4A3A-A3B4-4452E0871A4C}" type="pres">
      <dgm:prSet presAssocID="{3A54084F-A1C2-4720-8D96-5308FD112230}" presName="horz4" presStyleCnt="0"/>
      <dgm:spPr/>
    </dgm:pt>
    <dgm:pt modelId="{027956FC-9E2C-495D-9825-58022F33CA28}" type="pres">
      <dgm:prSet presAssocID="{3A54084F-A1C2-4720-8D96-5308FD112230}" presName="horzSpace4" presStyleCnt="0"/>
      <dgm:spPr/>
    </dgm:pt>
    <dgm:pt modelId="{29C8669A-2DCA-428C-AE24-7ADB12C6972E}" type="pres">
      <dgm:prSet presAssocID="{3A54084F-A1C2-4720-8D96-5308FD112230}" presName="tx4" presStyleLbl="revTx" presStyleIdx="5" presStyleCnt="11">
        <dgm:presLayoutVars>
          <dgm:bulletEnabled val="1"/>
        </dgm:presLayoutVars>
      </dgm:prSet>
      <dgm:spPr/>
    </dgm:pt>
    <dgm:pt modelId="{2A6D5EFA-EBB2-4023-9F4C-C91899DE5AA3}" type="pres">
      <dgm:prSet presAssocID="{976C3F32-D4EC-4A2D-B4FC-501802BA42F1}" presName="thinLine2b" presStyleLbl="callout" presStyleIdx="1" presStyleCnt="5"/>
      <dgm:spPr/>
    </dgm:pt>
    <dgm:pt modelId="{DD2235D5-620E-431D-A8B8-8E0E9BDB5AF4}" type="pres">
      <dgm:prSet presAssocID="{976C3F32-D4EC-4A2D-B4FC-501802BA42F1}" presName="vertSpace2b" presStyleCnt="0"/>
      <dgm:spPr/>
    </dgm:pt>
    <dgm:pt modelId="{73A69931-1CE8-42A7-B2C3-AF47A3EC1944}" type="pres">
      <dgm:prSet presAssocID="{6EE16EA2-6B38-4CEB-9D7B-54DAF4CA6FF6}" presName="horz2" presStyleCnt="0"/>
      <dgm:spPr/>
    </dgm:pt>
    <dgm:pt modelId="{99E23132-B3E1-4010-A95E-59DCC1F33FD2}" type="pres">
      <dgm:prSet presAssocID="{6EE16EA2-6B38-4CEB-9D7B-54DAF4CA6FF6}" presName="horzSpace2" presStyleCnt="0"/>
      <dgm:spPr/>
    </dgm:pt>
    <dgm:pt modelId="{8AF7F3A2-50AE-4AC1-A797-514E85E3CC93}" type="pres">
      <dgm:prSet presAssocID="{6EE16EA2-6B38-4CEB-9D7B-54DAF4CA6FF6}" presName="tx2" presStyleLbl="revTx" presStyleIdx="6" presStyleCnt="11"/>
      <dgm:spPr/>
    </dgm:pt>
    <dgm:pt modelId="{23B292AE-983E-42AD-B79A-67932B93FA01}" type="pres">
      <dgm:prSet presAssocID="{6EE16EA2-6B38-4CEB-9D7B-54DAF4CA6FF6}" presName="vert2" presStyleCnt="0"/>
      <dgm:spPr/>
    </dgm:pt>
    <dgm:pt modelId="{F0C09BA8-9B80-4236-93AC-BCA39595ECD9}" type="pres">
      <dgm:prSet presAssocID="{99064768-932B-4A36-8BEA-B29823D37421}" presName="horz3" presStyleCnt="0"/>
      <dgm:spPr/>
    </dgm:pt>
    <dgm:pt modelId="{B4CDBD74-E35C-45BD-9624-083FB4567B3B}" type="pres">
      <dgm:prSet presAssocID="{99064768-932B-4A36-8BEA-B29823D37421}" presName="horzSpace3" presStyleCnt="0"/>
      <dgm:spPr/>
    </dgm:pt>
    <dgm:pt modelId="{367FCA9B-C5EE-4E77-9234-EDF757C243FF}" type="pres">
      <dgm:prSet presAssocID="{99064768-932B-4A36-8BEA-B29823D37421}" presName="tx3" presStyleLbl="revTx" presStyleIdx="7" presStyleCnt="11"/>
      <dgm:spPr/>
    </dgm:pt>
    <dgm:pt modelId="{9B0B50A2-2D6A-4832-BE72-1B238D0B5168}" type="pres">
      <dgm:prSet presAssocID="{99064768-932B-4A36-8BEA-B29823D37421}" presName="vert3" presStyleCnt="0"/>
      <dgm:spPr/>
    </dgm:pt>
    <dgm:pt modelId="{2F5877AF-180D-4B76-B46D-ACFB2A992A92}" type="pres">
      <dgm:prSet presAssocID="{AF347C77-951F-4407-9032-D88832207212}" presName="thinLine3" presStyleLbl="callout" presStyleIdx="2" presStyleCnt="5"/>
      <dgm:spPr/>
    </dgm:pt>
    <dgm:pt modelId="{6E1E66B5-0CB4-49C4-9E12-E4DBAF55B429}" type="pres">
      <dgm:prSet presAssocID="{CD075031-59AE-4D12-94AF-4D52E022F45A}" presName="horz3" presStyleCnt="0"/>
      <dgm:spPr/>
    </dgm:pt>
    <dgm:pt modelId="{2D6E8583-1FC6-4F4A-A650-352F5ADA3FB8}" type="pres">
      <dgm:prSet presAssocID="{CD075031-59AE-4D12-94AF-4D52E022F45A}" presName="horzSpace3" presStyleCnt="0"/>
      <dgm:spPr/>
    </dgm:pt>
    <dgm:pt modelId="{4473EB6F-027C-4406-8203-4C05A8498EA0}" type="pres">
      <dgm:prSet presAssocID="{CD075031-59AE-4D12-94AF-4D52E022F45A}" presName="tx3" presStyleLbl="revTx" presStyleIdx="8" presStyleCnt="11"/>
      <dgm:spPr/>
      <dgm:t>
        <a:bodyPr/>
        <a:lstStyle/>
        <a:p>
          <a:endParaRPr lang="en-US"/>
        </a:p>
      </dgm:t>
    </dgm:pt>
    <dgm:pt modelId="{FC88CF1E-1934-4793-AEF0-A240468E58FC}" type="pres">
      <dgm:prSet presAssocID="{CD075031-59AE-4D12-94AF-4D52E022F45A}" presName="vert3" presStyleCnt="0"/>
      <dgm:spPr/>
    </dgm:pt>
    <dgm:pt modelId="{542D3839-6EE6-4ED4-B7EE-A8DBC1E4101D}" type="pres">
      <dgm:prSet presAssocID="{6EE16EA2-6B38-4CEB-9D7B-54DAF4CA6FF6}" presName="thinLine2b" presStyleLbl="callout" presStyleIdx="3" presStyleCnt="5"/>
      <dgm:spPr/>
    </dgm:pt>
    <dgm:pt modelId="{CF9476D3-A822-4E80-A4A6-E387704F2C07}" type="pres">
      <dgm:prSet presAssocID="{6EE16EA2-6B38-4CEB-9D7B-54DAF4CA6FF6}" presName="vertSpace2b" presStyleCnt="0"/>
      <dgm:spPr/>
    </dgm:pt>
    <dgm:pt modelId="{50F87443-E5DF-4EE2-BB4A-84BFF1A4B7DF}" type="pres">
      <dgm:prSet presAssocID="{379169FA-1DA4-4198-AF0F-10F676669235}" presName="horz2" presStyleCnt="0"/>
      <dgm:spPr/>
    </dgm:pt>
    <dgm:pt modelId="{2AAB6B15-6EFD-43F3-8DFA-04827E417314}" type="pres">
      <dgm:prSet presAssocID="{379169FA-1DA4-4198-AF0F-10F676669235}" presName="horzSpace2" presStyleCnt="0"/>
      <dgm:spPr/>
    </dgm:pt>
    <dgm:pt modelId="{DFF0B6BE-DB7B-436F-9FB5-3C56844C1845}" type="pres">
      <dgm:prSet presAssocID="{379169FA-1DA4-4198-AF0F-10F676669235}" presName="tx2" presStyleLbl="revTx" presStyleIdx="9" presStyleCnt="11"/>
      <dgm:spPr/>
    </dgm:pt>
    <dgm:pt modelId="{A6BBEF47-7C0A-4F8F-9D56-CA882A9EF630}" type="pres">
      <dgm:prSet presAssocID="{379169FA-1DA4-4198-AF0F-10F676669235}" presName="vert2" presStyleCnt="0"/>
      <dgm:spPr/>
    </dgm:pt>
    <dgm:pt modelId="{E86E2C5D-E0CD-4E68-B0FB-07D4883AE1EE}" type="pres">
      <dgm:prSet presAssocID="{C6A391A5-DEC5-4685-B51D-7540B87AAE88}" presName="horz3" presStyleCnt="0"/>
      <dgm:spPr/>
    </dgm:pt>
    <dgm:pt modelId="{3B348FCA-38C5-4DB7-9534-BE725EE25D13}" type="pres">
      <dgm:prSet presAssocID="{C6A391A5-DEC5-4685-B51D-7540B87AAE88}" presName="horzSpace3" presStyleCnt="0"/>
      <dgm:spPr/>
    </dgm:pt>
    <dgm:pt modelId="{BE45E5A8-4748-4A76-B44C-6C503AA78858}" type="pres">
      <dgm:prSet presAssocID="{C6A391A5-DEC5-4685-B51D-7540B87AAE88}" presName="tx3" presStyleLbl="revTx" presStyleIdx="10" presStyleCnt="11"/>
      <dgm:spPr/>
    </dgm:pt>
    <dgm:pt modelId="{C88750E8-774F-439A-8ADE-0BBD10B2C2E3}" type="pres">
      <dgm:prSet presAssocID="{C6A391A5-DEC5-4685-B51D-7540B87AAE88}" presName="vert3" presStyleCnt="0"/>
      <dgm:spPr/>
    </dgm:pt>
    <dgm:pt modelId="{4A91AFD1-E76F-411B-B82B-760189491DBE}" type="pres">
      <dgm:prSet presAssocID="{379169FA-1DA4-4198-AF0F-10F676669235}" presName="thinLine2b" presStyleLbl="callout" presStyleIdx="4" presStyleCnt="5"/>
      <dgm:spPr/>
    </dgm:pt>
    <dgm:pt modelId="{52B464CB-F4A5-40D4-BEF2-8C187DD07324}" type="pres">
      <dgm:prSet presAssocID="{379169FA-1DA4-4198-AF0F-10F676669235}" presName="vertSpace2b" presStyleCnt="0"/>
      <dgm:spPr/>
    </dgm:pt>
  </dgm:ptLst>
  <dgm:cxnLst>
    <dgm:cxn modelId="{47C45D56-B64C-44FE-A9B4-D8932C8898E1}" srcId="{C814723E-BF04-4EA6-85F5-AAA9C6815666}" destId="{3A54084F-A1C2-4720-8D96-5308FD112230}" srcOrd="1" destOrd="0" parTransId="{176A9306-594E-4ACF-908E-614547A447E6}" sibTransId="{C4693A47-9C3A-455F-A41F-3A38A80C3A90}"/>
    <dgm:cxn modelId="{835B14BC-4DA2-468A-91BB-52E8EE45F216}" type="presOf" srcId="{3A54084F-A1C2-4720-8D96-5308FD112230}" destId="{29C8669A-2DCA-428C-AE24-7ADB12C6972E}" srcOrd="0" destOrd="0" presId="urn:microsoft.com/office/officeart/2008/layout/LinedList"/>
    <dgm:cxn modelId="{C857C727-16B6-4D34-9844-049A756642EC}" srcId="{6EE16EA2-6B38-4CEB-9D7B-54DAF4CA6FF6}" destId="{99064768-932B-4A36-8BEA-B29823D37421}" srcOrd="0" destOrd="0" parTransId="{AB34B8D6-C029-4D9C-8763-592A36A9CA73}" sibTransId="{AF347C77-951F-4407-9032-D88832207212}"/>
    <dgm:cxn modelId="{ADAD0EF1-8BF9-40B0-ABB2-21AE5032A0EA}" type="presOf" srcId="{E0BDF2D0-6289-456B-82C8-1DC1F7D13CAD}" destId="{F7EB462D-3BDE-47EB-A18F-6F44E47B44CD}" srcOrd="0" destOrd="0" presId="urn:microsoft.com/office/officeart/2008/layout/LinedList"/>
    <dgm:cxn modelId="{D7AA836A-8A69-430A-81D7-DB2817268A8C}" type="presOf" srcId="{C6A391A5-DEC5-4685-B51D-7540B87AAE88}" destId="{BE45E5A8-4748-4A76-B44C-6C503AA78858}" srcOrd="0" destOrd="0" presId="urn:microsoft.com/office/officeart/2008/layout/LinedList"/>
    <dgm:cxn modelId="{60D9B8EC-E882-4BDE-B82A-5C0472818662}" srcId="{976C3F32-D4EC-4A2D-B4FC-501802BA42F1}" destId="{C814723E-BF04-4EA6-85F5-AAA9C6815666}" srcOrd="0" destOrd="0" parTransId="{863A0485-343B-47C3-9D69-952A64054EFA}" sibTransId="{74CA0DC8-2DFB-4235-A8E8-D900B6F868EA}"/>
    <dgm:cxn modelId="{A1A80F79-DF35-4F4E-AF6E-470E516B46BF}" type="presOf" srcId="{976C3F32-D4EC-4A2D-B4FC-501802BA42F1}" destId="{5F989D4B-573D-4F77-BA49-A95BA1ADA634}" srcOrd="0" destOrd="0" presId="urn:microsoft.com/office/officeart/2008/layout/LinedList"/>
    <dgm:cxn modelId="{6F588F2D-6CE2-4508-9AFE-DC25D76A5710}" srcId="{C79F491D-1EB8-4578-9312-C8460D936B43}" destId="{379169FA-1DA4-4198-AF0F-10F676669235}" srcOrd="3" destOrd="0" parTransId="{28D4D727-9068-436E-BEA8-B27E6BFF5701}" sibTransId="{2D11864D-9A37-4FDD-BFE3-05C4D1DE341D}"/>
    <dgm:cxn modelId="{DB9E2DB5-6E37-4C29-A0C7-AC0D9AA425E3}" type="presOf" srcId="{C79F491D-1EB8-4578-9312-C8460D936B43}" destId="{EE09EBD9-BAF9-48B2-BE3C-A1B9040DF799}" srcOrd="0" destOrd="0" presId="urn:microsoft.com/office/officeart/2008/layout/LinedList"/>
    <dgm:cxn modelId="{94B1A709-426D-4D13-AF25-6480DFE297BC}" type="presOf" srcId="{CD075031-59AE-4D12-94AF-4D52E022F45A}" destId="{4473EB6F-027C-4406-8203-4C05A8498EA0}" srcOrd="0" destOrd="0" presId="urn:microsoft.com/office/officeart/2008/layout/LinedList"/>
    <dgm:cxn modelId="{5F46011A-EC32-4D9F-9FAA-541E30D7DD41}" srcId="{C79F491D-1EB8-4578-9312-C8460D936B43}" destId="{976C3F32-D4EC-4A2D-B4FC-501802BA42F1}" srcOrd="1" destOrd="0" parTransId="{BB16A062-C162-47F4-9B88-7503C1049FA2}" sibTransId="{0B33237D-D5EF-4C79-83EC-6FC9220F3900}"/>
    <dgm:cxn modelId="{C2313949-858B-4AFE-8011-EED9BD2E84BF}" type="presOf" srcId="{7749E4E3-AF62-4688-B7B4-0968B5AD4A71}" destId="{28973326-6179-4249-98D4-616F36671F3A}" srcOrd="0" destOrd="0" presId="urn:microsoft.com/office/officeart/2008/layout/LinedList"/>
    <dgm:cxn modelId="{40681688-14EB-4035-8E54-89D60CAD5E17}" type="presOf" srcId="{379169FA-1DA4-4198-AF0F-10F676669235}" destId="{DFF0B6BE-DB7B-436F-9FB5-3C56844C1845}" srcOrd="0" destOrd="0" presId="urn:microsoft.com/office/officeart/2008/layout/LinedList"/>
    <dgm:cxn modelId="{86138130-EAD0-4FEC-A06F-6D4B1BCB7CCA}" type="presOf" srcId="{99064768-932B-4A36-8BEA-B29823D37421}" destId="{367FCA9B-C5EE-4E77-9234-EDF757C243FF}" srcOrd="0" destOrd="0" presId="urn:microsoft.com/office/officeart/2008/layout/LinedList"/>
    <dgm:cxn modelId="{5E2FF1A0-7D94-48BB-9FB2-E4B625881F41}" type="presOf" srcId="{E73ECD6F-509F-48E4-8D40-AAC3D5F2F9A2}" destId="{5C68C311-C018-47CF-92AB-C3E3C3EF1C49}" srcOrd="0" destOrd="0" presId="urn:microsoft.com/office/officeart/2008/layout/LinedList"/>
    <dgm:cxn modelId="{3909D589-6DC8-4F76-B93B-AB0C78383ECD}" srcId="{C814723E-BF04-4EA6-85F5-AAA9C6815666}" destId="{E73ECD6F-509F-48E4-8D40-AAC3D5F2F9A2}" srcOrd="0" destOrd="0" parTransId="{D0C1A49E-DD8E-45B5-8956-6DBDF0AA245F}" sibTransId="{6B737F93-8FDD-4C99-A28F-DAD4DCA6A85B}"/>
    <dgm:cxn modelId="{1D2CA2BA-DD04-4DA0-ABB4-0D8726928570}" type="presOf" srcId="{6EE16EA2-6B38-4CEB-9D7B-54DAF4CA6FF6}" destId="{8AF7F3A2-50AE-4AC1-A797-514E85E3CC93}" srcOrd="0" destOrd="0" presId="urn:microsoft.com/office/officeart/2008/layout/LinedList"/>
    <dgm:cxn modelId="{66A3E96E-FD0C-45A5-9A66-517C0DB7B34F}" type="presOf" srcId="{C814723E-BF04-4EA6-85F5-AAA9C6815666}" destId="{95041563-E4EC-4942-BF7B-CD6A44DC5818}" srcOrd="0" destOrd="0" presId="urn:microsoft.com/office/officeart/2008/layout/LinedList"/>
    <dgm:cxn modelId="{F9CE0BB7-EE36-4E74-913D-82A1E5128C87}" srcId="{C79F491D-1EB8-4578-9312-C8460D936B43}" destId="{7749E4E3-AF62-4688-B7B4-0968B5AD4A71}" srcOrd="0" destOrd="0" parTransId="{3A86CF9D-CB1C-4363-95B0-277777F340B1}" sibTransId="{479DF14D-EB36-44FB-AE95-1EE018C9F928}"/>
    <dgm:cxn modelId="{E07917E1-351E-4853-9C5E-603A68463146}" srcId="{6EE16EA2-6B38-4CEB-9D7B-54DAF4CA6FF6}" destId="{CD075031-59AE-4D12-94AF-4D52E022F45A}" srcOrd="1" destOrd="0" parTransId="{4D336E44-021D-45F7-8780-83A18106202A}" sibTransId="{AD3AD3FC-1D2C-4C72-91BC-F2E1707C669D}"/>
    <dgm:cxn modelId="{110F97A7-2A66-428B-9FAF-235CDEE0E6AA}" srcId="{379169FA-1DA4-4198-AF0F-10F676669235}" destId="{C6A391A5-DEC5-4685-B51D-7540B87AAE88}" srcOrd="0" destOrd="0" parTransId="{F22D073A-3A46-4A0D-B468-12FA5E448B9B}" sibTransId="{7DB02E67-BC7F-49E4-8AB7-C4709BA5F599}"/>
    <dgm:cxn modelId="{674FBF2F-FB25-43D7-873A-81BABCEA9D28}" srcId="{C79F491D-1EB8-4578-9312-C8460D936B43}" destId="{6EE16EA2-6B38-4CEB-9D7B-54DAF4CA6FF6}" srcOrd="2" destOrd="0" parTransId="{8BAA4E0C-165A-48A4-BA20-31CF0DE0A454}" sibTransId="{130593D2-2F99-419B-A33C-21E0C16DDF32}"/>
    <dgm:cxn modelId="{5F38AB4B-A714-455F-9E42-3771BA6C0426}" srcId="{E0BDF2D0-6289-456B-82C8-1DC1F7D13CAD}" destId="{C79F491D-1EB8-4578-9312-C8460D936B43}" srcOrd="0" destOrd="0" parTransId="{A4B406A8-14E3-48B7-89E2-CDEF515F6642}" sibTransId="{53A6C1C0-FDE8-4EF6-81FF-E4EB4F97C12A}"/>
    <dgm:cxn modelId="{B8FB7E54-B6AE-4F01-806E-DAE4F745014F}" type="presParOf" srcId="{F7EB462D-3BDE-47EB-A18F-6F44E47B44CD}" destId="{ADCDA43A-A82A-4575-A2DD-5AF4FA2876B5}" srcOrd="0" destOrd="0" presId="urn:microsoft.com/office/officeart/2008/layout/LinedList"/>
    <dgm:cxn modelId="{04653FDB-6687-43A3-B893-7DF9D6AFF05B}" type="presParOf" srcId="{F7EB462D-3BDE-47EB-A18F-6F44E47B44CD}" destId="{8FFAFCEC-1B72-43C9-BACD-7E59F2D470FD}" srcOrd="1" destOrd="0" presId="urn:microsoft.com/office/officeart/2008/layout/LinedList"/>
    <dgm:cxn modelId="{F8C74F60-6EAA-43D4-92BD-9C74DE0C4254}" type="presParOf" srcId="{8FFAFCEC-1B72-43C9-BACD-7E59F2D470FD}" destId="{EE09EBD9-BAF9-48B2-BE3C-A1B9040DF799}" srcOrd="0" destOrd="0" presId="urn:microsoft.com/office/officeart/2008/layout/LinedList"/>
    <dgm:cxn modelId="{87343077-F69F-4E39-942A-044F9C43A3BB}" type="presParOf" srcId="{8FFAFCEC-1B72-43C9-BACD-7E59F2D470FD}" destId="{8B2B8882-46C3-4CB1-B404-7D4BDC324EA3}" srcOrd="1" destOrd="0" presId="urn:microsoft.com/office/officeart/2008/layout/LinedList"/>
    <dgm:cxn modelId="{75221106-8A97-422C-A0E9-7C403B0CD7C2}" type="presParOf" srcId="{8B2B8882-46C3-4CB1-B404-7D4BDC324EA3}" destId="{25AF7B77-C406-4267-84AB-458169D99E3A}" srcOrd="0" destOrd="0" presId="urn:microsoft.com/office/officeart/2008/layout/LinedList"/>
    <dgm:cxn modelId="{F65D12A2-9D1C-4449-8D0E-4FD458C4A85A}" type="presParOf" srcId="{8B2B8882-46C3-4CB1-B404-7D4BDC324EA3}" destId="{22C43660-5BC3-4579-B513-7B03D2C6E9AD}" srcOrd="1" destOrd="0" presId="urn:microsoft.com/office/officeart/2008/layout/LinedList"/>
    <dgm:cxn modelId="{183FC6FB-6131-4308-B68D-7470037C97C5}" type="presParOf" srcId="{22C43660-5BC3-4579-B513-7B03D2C6E9AD}" destId="{6F476CF1-6BC3-4834-A4D9-916F816545DE}" srcOrd="0" destOrd="0" presId="urn:microsoft.com/office/officeart/2008/layout/LinedList"/>
    <dgm:cxn modelId="{03E84367-FA92-4B5A-9793-6453080B69BB}" type="presParOf" srcId="{22C43660-5BC3-4579-B513-7B03D2C6E9AD}" destId="{28973326-6179-4249-98D4-616F36671F3A}" srcOrd="1" destOrd="0" presId="urn:microsoft.com/office/officeart/2008/layout/LinedList"/>
    <dgm:cxn modelId="{2F76237E-6ADF-4E83-B525-AF5B3496C3D3}" type="presParOf" srcId="{22C43660-5BC3-4579-B513-7B03D2C6E9AD}" destId="{7B399C05-65F3-489F-B2A6-1B74D584B9C5}" srcOrd="2" destOrd="0" presId="urn:microsoft.com/office/officeart/2008/layout/LinedList"/>
    <dgm:cxn modelId="{C280D6C8-2968-4CB8-8375-E041160EEF70}" type="presParOf" srcId="{8B2B8882-46C3-4CB1-B404-7D4BDC324EA3}" destId="{369E9E11-6B1C-434D-A4D7-251EF0C47738}" srcOrd="2" destOrd="0" presId="urn:microsoft.com/office/officeart/2008/layout/LinedList"/>
    <dgm:cxn modelId="{070FE53F-0E0E-4437-A604-AAB924998610}" type="presParOf" srcId="{8B2B8882-46C3-4CB1-B404-7D4BDC324EA3}" destId="{873B44CA-07B0-400C-BB1B-9558382AFBAA}" srcOrd="3" destOrd="0" presId="urn:microsoft.com/office/officeart/2008/layout/LinedList"/>
    <dgm:cxn modelId="{273B49EA-0710-4B49-B2FA-C4F4F8EE2254}" type="presParOf" srcId="{8B2B8882-46C3-4CB1-B404-7D4BDC324EA3}" destId="{2ECC7695-CC21-4F33-A309-634E8CC4D73B}" srcOrd="4" destOrd="0" presId="urn:microsoft.com/office/officeart/2008/layout/LinedList"/>
    <dgm:cxn modelId="{D2D6C37A-19AD-4630-A355-A360B4C6895F}" type="presParOf" srcId="{2ECC7695-CC21-4F33-A309-634E8CC4D73B}" destId="{57A86675-DE61-4904-AE3C-C02DCFF039DF}" srcOrd="0" destOrd="0" presId="urn:microsoft.com/office/officeart/2008/layout/LinedList"/>
    <dgm:cxn modelId="{B316F037-B0D5-4655-84EA-0323F3334640}" type="presParOf" srcId="{2ECC7695-CC21-4F33-A309-634E8CC4D73B}" destId="{5F989D4B-573D-4F77-BA49-A95BA1ADA634}" srcOrd="1" destOrd="0" presId="urn:microsoft.com/office/officeart/2008/layout/LinedList"/>
    <dgm:cxn modelId="{9D30D607-6E86-40E0-A4BC-465902CA2D91}" type="presParOf" srcId="{2ECC7695-CC21-4F33-A309-634E8CC4D73B}" destId="{90431172-7429-4182-9EE1-4E1D60B3F448}" srcOrd="2" destOrd="0" presId="urn:microsoft.com/office/officeart/2008/layout/LinedList"/>
    <dgm:cxn modelId="{B48D174A-F767-4F9F-BFCC-517396B3DA10}" type="presParOf" srcId="{90431172-7429-4182-9EE1-4E1D60B3F448}" destId="{AA892D6C-3160-4A6D-8DC9-9BF43AE17056}" srcOrd="0" destOrd="0" presId="urn:microsoft.com/office/officeart/2008/layout/LinedList"/>
    <dgm:cxn modelId="{805C39B6-029C-4E83-9529-F7B559795723}" type="presParOf" srcId="{AA892D6C-3160-4A6D-8DC9-9BF43AE17056}" destId="{72A4CC87-9442-4026-A6B9-7ECAE1E39668}" srcOrd="0" destOrd="0" presId="urn:microsoft.com/office/officeart/2008/layout/LinedList"/>
    <dgm:cxn modelId="{419A22AE-B1E6-4310-AAF4-52DB46B8AF71}" type="presParOf" srcId="{AA892D6C-3160-4A6D-8DC9-9BF43AE17056}" destId="{95041563-E4EC-4942-BF7B-CD6A44DC5818}" srcOrd="1" destOrd="0" presId="urn:microsoft.com/office/officeart/2008/layout/LinedList"/>
    <dgm:cxn modelId="{6FCDD246-FE2C-43EB-972F-774F4C503659}" type="presParOf" srcId="{AA892D6C-3160-4A6D-8DC9-9BF43AE17056}" destId="{AB936C27-A83C-4E8F-8A4B-8F11B5766DBA}" srcOrd="2" destOrd="0" presId="urn:microsoft.com/office/officeart/2008/layout/LinedList"/>
    <dgm:cxn modelId="{2838AD35-358D-4D1A-AB37-0A569EDAB37B}" type="presParOf" srcId="{AB936C27-A83C-4E8F-8A4B-8F11B5766DBA}" destId="{A9DD1243-148E-4B55-BDC2-BE487F344C3C}" srcOrd="0" destOrd="0" presId="urn:microsoft.com/office/officeart/2008/layout/LinedList"/>
    <dgm:cxn modelId="{D84C51CA-C4B7-44CF-A869-672199D04322}" type="presParOf" srcId="{A9DD1243-148E-4B55-BDC2-BE487F344C3C}" destId="{865DA488-C1F7-4B85-9BA8-92E85327DC54}" srcOrd="0" destOrd="0" presId="urn:microsoft.com/office/officeart/2008/layout/LinedList"/>
    <dgm:cxn modelId="{1A5975DF-DAC1-4466-B132-77E45D2291C6}" type="presParOf" srcId="{A9DD1243-148E-4B55-BDC2-BE487F344C3C}" destId="{5C68C311-C018-47CF-92AB-C3E3C3EF1C49}" srcOrd="1" destOrd="0" presId="urn:microsoft.com/office/officeart/2008/layout/LinedList"/>
    <dgm:cxn modelId="{B97F9B1F-4CB4-456B-AC0F-2C2BC52EE186}" type="presParOf" srcId="{AB936C27-A83C-4E8F-8A4B-8F11B5766DBA}" destId="{100C8DAA-A898-4A3A-A3B4-4452E0871A4C}" srcOrd="1" destOrd="0" presId="urn:microsoft.com/office/officeart/2008/layout/LinedList"/>
    <dgm:cxn modelId="{12719140-5EC0-4C2D-8207-05FF32C19EB8}" type="presParOf" srcId="{100C8DAA-A898-4A3A-A3B4-4452E0871A4C}" destId="{027956FC-9E2C-495D-9825-58022F33CA28}" srcOrd="0" destOrd="0" presId="urn:microsoft.com/office/officeart/2008/layout/LinedList"/>
    <dgm:cxn modelId="{142EBABE-DCF7-45A8-8298-A1981F80015C}" type="presParOf" srcId="{100C8DAA-A898-4A3A-A3B4-4452E0871A4C}" destId="{29C8669A-2DCA-428C-AE24-7ADB12C6972E}" srcOrd="1" destOrd="0" presId="urn:microsoft.com/office/officeart/2008/layout/LinedList"/>
    <dgm:cxn modelId="{76A8D11E-2347-46A5-B16B-EB23E1CF600D}" type="presParOf" srcId="{8B2B8882-46C3-4CB1-B404-7D4BDC324EA3}" destId="{2A6D5EFA-EBB2-4023-9F4C-C91899DE5AA3}" srcOrd="5" destOrd="0" presId="urn:microsoft.com/office/officeart/2008/layout/LinedList"/>
    <dgm:cxn modelId="{3FB02349-F96C-4778-9C5C-D79FB0277E33}" type="presParOf" srcId="{8B2B8882-46C3-4CB1-B404-7D4BDC324EA3}" destId="{DD2235D5-620E-431D-A8B8-8E0E9BDB5AF4}" srcOrd="6" destOrd="0" presId="urn:microsoft.com/office/officeart/2008/layout/LinedList"/>
    <dgm:cxn modelId="{209C48A1-F274-4667-932D-96B35614FF31}" type="presParOf" srcId="{8B2B8882-46C3-4CB1-B404-7D4BDC324EA3}" destId="{73A69931-1CE8-42A7-B2C3-AF47A3EC1944}" srcOrd="7" destOrd="0" presId="urn:microsoft.com/office/officeart/2008/layout/LinedList"/>
    <dgm:cxn modelId="{3E266571-0E1C-4470-A7C9-D0079CC0E3DB}" type="presParOf" srcId="{73A69931-1CE8-42A7-B2C3-AF47A3EC1944}" destId="{99E23132-B3E1-4010-A95E-59DCC1F33FD2}" srcOrd="0" destOrd="0" presId="urn:microsoft.com/office/officeart/2008/layout/LinedList"/>
    <dgm:cxn modelId="{A43E8C1E-196D-4746-8A7D-BC7A7CCBB98A}" type="presParOf" srcId="{73A69931-1CE8-42A7-B2C3-AF47A3EC1944}" destId="{8AF7F3A2-50AE-4AC1-A797-514E85E3CC93}" srcOrd="1" destOrd="0" presId="urn:microsoft.com/office/officeart/2008/layout/LinedList"/>
    <dgm:cxn modelId="{627FA927-C741-4772-A1C9-6F3AD4202F48}" type="presParOf" srcId="{73A69931-1CE8-42A7-B2C3-AF47A3EC1944}" destId="{23B292AE-983E-42AD-B79A-67932B93FA01}" srcOrd="2" destOrd="0" presId="urn:microsoft.com/office/officeart/2008/layout/LinedList"/>
    <dgm:cxn modelId="{1EB0B956-549B-4C6D-BF0B-7E6E028536D1}" type="presParOf" srcId="{23B292AE-983E-42AD-B79A-67932B93FA01}" destId="{F0C09BA8-9B80-4236-93AC-BCA39595ECD9}" srcOrd="0" destOrd="0" presId="urn:microsoft.com/office/officeart/2008/layout/LinedList"/>
    <dgm:cxn modelId="{E3A50243-08C5-48AA-B559-23799B99D415}" type="presParOf" srcId="{F0C09BA8-9B80-4236-93AC-BCA39595ECD9}" destId="{B4CDBD74-E35C-45BD-9624-083FB4567B3B}" srcOrd="0" destOrd="0" presId="urn:microsoft.com/office/officeart/2008/layout/LinedList"/>
    <dgm:cxn modelId="{81AFFD9F-3239-4730-8388-F7CF37AE691F}" type="presParOf" srcId="{F0C09BA8-9B80-4236-93AC-BCA39595ECD9}" destId="{367FCA9B-C5EE-4E77-9234-EDF757C243FF}" srcOrd="1" destOrd="0" presId="urn:microsoft.com/office/officeart/2008/layout/LinedList"/>
    <dgm:cxn modelId="{39191FA6-E050-45C8-9E0C-2CF952D7F6A5}" type="presParOf" srcId="{F0C09BA8-9B80-4236-93AC-BCA39595ECD9}" destId="{9B0B50A2-2D6A-4832-BE72-1B238D0B5168}" srcOrd="2" destOrd="0" presId="urn:microsoft.com/office/officeart/2008/layout/LinedList"/>
    <dgm:cxn modelId="{0FDEEB6C-08EC-4553-A243-8944D61A00E1}" type="presParOf" srcId="{23B292AE-983E-42AD-B79A-67932B93FA01}" destId="{2F5877AF-180D-4B76-B46D-ACFB2A992A92}" srcOrd="1" destOrd="0" presId="urn:microsoft.com/office/officeart/2008/layout/LinedList"/>
    <dgm:cxn modelId="{C5FB6428-90B8-4A7D-90AA-C495DC66CABE}" type="presParOf" srcId="{23B292AE-983E-42AD-B79A-67932B93FA01}" destId="{6E1E66B5-0CB4-49C4-9E12-E4DBAF55B429}" srcOrd="2" destOrd="0" presId="urn:microsoft.com/office/officeart/2008/layout/LinedList"/>
    <dgm:cxn modelId="{AA290625-373A-421E-9BDB-C8A08178A090}" type="presParOf" srcId="{6E1E66B5-0CB4-49C4-9E12-E4DBAF55B429}" destId="{2D6E8583-1FC6-4F4A-A650-352F5ADA3FB8}" srcOrd="0" destOrd="0" presId="urn:microsoft.com/office/officeart/2008/layout/LinedList"/>
    <dgm:cxn modelId="{7678320B-911E-4C60-B2DD-857F9957086C}" type="presParOf" srcId="{6E1E66B5-0CB4-49C4-9E12-E4DBAF55B429}" destId="{4473EB6F-027C-4406-8203-4C05A8498EA0}" srcOrd="1" destOrd="0" presId="urn:microsoft.com/office/officeart/2008/layout/LinedList"/>
    <dgm:cxn modelId="{AA9E25EB-6CF2-4C61-B9B9-DDD2BFB02E7D}" type="presParOf" srcId="{6E1E66B5-0CB4-49C4-9E12-E4DBAF55B429}" destId="{FC88CF1E-1934-4793-AEF0-A240468E58FC}" srcOrd="2" destOrd="0" presId="urn:microsoft.com/office/officeart/2008/layout/LinedList"/>
    <dgm:cxn modelId="{14AECF83-D34B-4B0A-93BA-5023AF676A18}" type="presParOf" srcId="{8B2B8882-46C3-4CB1-B404-7D4BDC324EA3}" destId="{542D3839-6EE6-4ED4-B7EE-A8DBC1E4101D}" srcOrd="8" destOrd="0" presId="urn:microsoft.com/office/officeart/2008/layout/LinedList"/>
    <dgm:cxn modelId="{26E5A292-8078-4428-A474-39A2A118F7E2}" type="presParOf" srcId="{8B2B8882-46C3-4CB1-B404-7D4BDC324EA3}" destId="{CF9476D3-A822-4E80-A4A6-E387704F2C07}" srcOrd="9" destOrd="0" presId="urn:microsoft.com/office/officeart/2008/layout/LinedList"/>
    <dgm:cxn modelId="{6FD3555F-432D-4020-982F-3E704006C880}" type="presParOf" srcId="{8B2B8882-46C3-4CB1-B404-7D4BDC324EA3}" destId="{50F87443-E5DF-4EE2-BB4A-84BFF1A4B7DF}" srcOrd="10" destOrd="0" presId="urn:microsoft.com/office/officeart/2008/layout/LinedList"/>
    <dgm:cxn modelId="{3A8BDCF6-6824-448C-A9A6-4678129DDA59}" type="presParOf" srcId="{50F87443-E5DF-4EE2-BB4A-84BFF1A4B7DF}" destId="{2AAB6B15-6EFD-43F3-8DFA-04827E417314}" srcOrd="0" destOrd="0" presId="urn:microsoft.com/office/officeart/2008/layout/LinedList"/>
    <dgm:cxn modelId="{BFBEF8F0-EF02-4EFF-AE0E-14237AD58045}" type="presParOf" srcId="{50F87443-E5DF-4EE2-BB4A-84BFF1A4B7DF}" destId="{DFF0B6BE-DB7B-436F-9FB5-3C56844C1845}" srcOrd="1" destOrd="0" presId="urn:microsoft.com/office/officeart/2008/layout/LinedList"/>
    <dgm:cxn modelId="{B7091F05-014B-4982-B6C9-3DC67ECEEEEF}" type="presParOf" srcId="{50F87443-E5DF-4EE2-BB4A-84BFF1A4B7DF}" destId="{A6BBEF47-7C0A-4F8F-9D56-CA882A9EF630}" srcOrd="2" destOrd="0" presId="urn:microsoft.com/office/officeart/2008/layout/LinedList"/>
    <dgm:cxn modelId="{A5DAECEE-96D5-46B8-9E5B-DE9320530920}" type="presParOf" srcId="{A6BBEF47-7C0A-4F8F-9D56-CA882A9EF630}" destId="{E86E2C5D-E0CD-4E68-B0FB-07D4883AE1EE}" srcOrd="0" destOrd="0" presId="urn:microsoft.com/office/officeart/2008/layout/LinedList"/>
    <dgm:cxn modelId="{27790E5D-33C9-4F29-AC56-4A68F13372FF}" type="presParOf" srcId="{E86E2C5D-E0CD-4E68-B0FB-07D4883AE1EE}" destId="{3B348FCA-38C5-4DB7-9534-BE725EE25D13}" srcOrd="0" destOrd="0" presId="urn:microsoft.com/office/officeart/2008/layout/LinedList"/>
    <dgm:cxn modelId="{3A1BB42B-2872-431D-8BC6-067BAFB880B5}" type="presParOf" srcId="{E86E2C5D-E0CD-4E68-B0FB-07D4883AE1EE}" destId="{BE45E5A8-4748-4A76-B44C-6C503AA78858}" srcOrd="1" destOrd="0" presId="urn:microsoft.com/office/officeart/2008/layout/LinedList"/>
    <dgm:cxn modelId="{A6484FE5-CB53-43D4-A30B-1CF7C410D852}" type="presParOf" srcId="{E86E2C5D-E0CD-4E68-B0FB-07D4883AE1EE}" destId="{C88750E8-774F-439A-8ADE-0BBD10B2C2E3}" srcOrd="2" destOrd="0" presId="urn:microsoft.com/office/officeart/2008/layout/LinedList"/>
    <dgm:cxn modelId="{DF776222-0078-4E40-9454-F6DECA0585F4}" type="presParOf" srcId="{8B2B8882-46C3-4CB1-B404-7D4BDC324EA3}" destId="{4A91AFD1-E76F-411B-B82B-760189491DBE}" srcOrd="11" destOrd="0" presId="urn:microsoft.com/office/officeart/2008/layout/LinedList"/>
    <dgm:cxn modelId="{2375B7E4-39A9-4FFD-B00A-603415AFFE49}" type="presParOf" srcId="{8B2B8882-46C3-4CB1-B404-7D4BDC324EA3}" destId="{52B464CB-F4A5-40D4-BEF2-8C187DD0732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3551CC-4F97-480D-8B0B-A852843DD669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en-US" dirty="0" smtClean="0"/>
            <a:t>Sells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en-US" dirty="0" smtClean="0"/>
            <a:t>Contacts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9E0F2-8388-4828-BBDF-A54DA2B2916A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0CCD1-9B4E-428F-8FFD-D0325012F9E0}">
      <dgm:prSet custT="1"/>
      <dgm:spPr/>
      <dgm:t>
        <a:bodyPr/>
        <a:lstStyle/>
        <a:p>
          <a:pPr rtl="0"/>
          <a:r>
            <a:rPr lang="en-US" sz="3200" dirty="0" smtClean="0"/>
            <a:t>Paid Leave</a:t>
          </a:r>
          <a:endParaRPr lang="en-US" sz="3200" dirty="0"/>
        </a:p>
      </dgm:t>
    </dgm:pt>
    <dgm:pt modelId="{058B4771-FD50-48E8-9384-874A402603E6}" type="parTrans" cxnId="{29CB28F7-8211-4DF9-9B2A-7DE7DA627529}">
      <dgm:prSet/>
      <dgm:spPr/>
      <dgm:t>
        <a:bodyPr/>
        <a:lstStyle/>
        <a:p>
          <a:endParaRPr lang="en-US"/>
        </a:p>
      </dgm:t>
    </dgm:pt>
    <dgm:pt modelId="{80CA81DA-53A0-4658-999E-A08FED3D6310}" type="sibTrans" cxnId="{29CB28F7-8211-4DF9-9B2A-7DE7DA627529}">
      <dgm:prSet/>
      <dgm:spPr/>
      <dgm:t>
        <a:bodyPr/>
        <a:lstStyle/>
        <a:p>
          <a:endParaRPr lang="en-US"/>
        </a:p>
      </dgm:t>
    </dgm:pt>
    <dgm:pt modelId="{51B917DF-9503-49A1-8DCA-DA1A5A748E5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23E6F270-148E-4793-96F7-8BF5ACDC0755}" type="parTrans" cxnId="{EACED331-0056-493E-8CA3-DB6679E4EE4D}">
      <dgm:prSet/>
      <dgm:spPr/>
      <dgm:t>
        <a:bodyPr/>
        <a:lstStyle/>
        <a:p>
          <a:endParaRPr lang="en-US"/>
        </a:p>
      </dgm:t>
    </dgm:pt>
    <dgm:pt modelId="{3CC9575C-4A0A-4066-8466-E8EAF37A4983}" type="sibTrans" cxnId="{EACED331-0056-493E-8CA3-DB6679E4EE4D}">
      <dgm:prSet/>
      <dgm:spPr/>
      <dgm:t>
        <a:bodyPr/>
        <a:lstStyle/>
        <a:p>
          <a:endParaRPr lang="en-US"/>
        </a:p>
      </dgm:t>
    </dgm:pt>
    <dgm:pt modelId="{850F7722-C992-471A-AE6E-C0AB50FC0A4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Disability</a:t>
          </a:r>
          <a:endParaRPr lang="en-US" dirty="0"/>
        </a:p>
      </dgm:t>
    </dgm:pt>
    <dgm:pt modelId="{EA7DC6D8-FE89-4A6D-99DA-103C88FEA172}" type="parTrans" cxnId="{90E76291-C3D5-41EC-8A09-ABF433ACA26D}">
      <dgm:prSet/>
      <dgm:spPr/>
      <dgm:t>
        <a:bodyPr/>
        <a:lstStyle/>
        <a:p>
          <a:endParaRPr lang="en-US"/>
        </a:p>
      </dgm:t>
    </dgm:pt>
    <dgm:pt modelId="{0890FD2F-5D29-477E-AFF0-940D6EFA5619}" type="sibTrans" cxnId="{90E76291-C3D5-41EC-8A09-ABF433ACA26D}">
      <dgm:prSet/>
      <dgm:spPr/>
      <dgm:t>
        <a:bodyPr/>
        <a:lstStyle/>
        <a:p>
          <a:endParaRPr lang="en-US"/>
        </a:p>
      </dgm:t>
    </dgm:pt>
    <dgm:pt modelId="{6390D29F-959D-4B7F-B573-5EA4F556865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Organ Donor</a:t>
          </a:r>
          <a:endParaRPr lang="en-US"/>
        </a:p>
      </dgm:t>
    </dgm:pt>
    <dgm:pt modelId="{D5018269-7E8E-48E8-8535-BF5B9B31FB3B}" type="parTrans" cxnId="{98C439CB-08C7-4270-B322-39F7D5155D4C}">
      <dgm:prSet/>
      <dgm:spPr/>
      <dgm:t>
        <a:bodyPr/>
        <a:lstStyle/>
        <a:p>
          <a:endParaRPr lang="en-US"/>
        </a:p>
      </dgm:t>
    </dgm:pt>
    <dgm:pt modelId="{8E2C3550-0F57-4C2B-B77E-342B726CC7A4}" type="sibTrans" cxnId="{98C439CB-08C7-4270-B322-39F7D5155D4C}">
      <dgm:prSet/>
      <dgm:spPr/>
      <dgm:t>
        <a:bodyPr/>
        <a:lstStyle/>
        <a:p>
          <a:endParaRPr lang="en-US"/>
        </a:p>
      </dgm:t>
    </dgm:pt>
    <dgm:pt modelId="{B2475904-2E00-44CD-B8C0-DEA8861118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Holidays</a:t>
          </a:r>
          <a:endParaRPr lang="en-US"/>
        </a:p>
      </dgm:t>
    </dgm:pt>
    <dgm:pt modelId="{8EFA3A57-C0D9-4E65-82D7-DE2A413CCC70}" type="parTrans" cxnId="{D3F16310-E759-4270-AD54-F1ED34C6125F}">
      <dgm:prSet/>
      <dgm:spPr/>
      <dgm:t>
        <a:bodyPr/>
        <a:lstStyle/>
        <a:p>
          <a:endParaRPr lang="en-US"/>
        </a:p>
      </dgm:t>
    </dgm:pt>
    <dgm:pt modelId="{AA809237-4098-444B-91C8-B4432A6C0724}" type="sibTrans" cxnId="{D3F16310-E759-4270-AD54-F1ED34C6125F}">
      <dgm:prSet/>
      <dgm:spPr/>
      <dgm:t>
        <a:bodyPr/>
        <a:lstStyle/>
        <a:p>
          <a:endParaRPr lang="en-US"/>
        </a:p>
      </dgm:t>
    </dgm:pt>
    <dgm:pt modelId="{486CD2EB-F2C3-4511-B83E-95DA0C74864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Funeral</a:t>
          </a:r>
          <a:endParaRPr lang="en-US" dirty="0"/>
        </a:p>
      </dgm:t>
    </dgm:pt>
    <dgm:pt modelId="{0FD8B5CC-F3B0-4140-B5F0-C50D556F987B}" type="parTrans" cxnId="{77424D58-66F5-494F-A575-E8FFD51BC1B0}">
      <dgm:prSet/>
      <dgm:spPr/>
      <dgm:t>
        <a:bodyPr/>
        <a:lstStyle/>
        <a:p>
          <a:endParaRPr lang="en-US"/>
        </a:p>
      </dgm:t>
    </dgm:pt>
    <dgm:pt modelId="{72871973-1351-4A2C-B885-5D628CEDC068}" type="sibTrans" cxnId="{77424D58-66F5-494F-A575-E8FFD51BC1B0}">
      <dgm:prSet/>
      <dgm:spPr/>
      <dgm:t>
        <a:bodyPr/>
        <a:lstStyle/>
        <a:p>
          <a:endParaRPr lang="en-US"/>
        </a:p>
      </dgm:t>
    </dgm:pt>
    <dgm:pt modelId="{6840090F-9447-492C-8C25-5B935FA4AC7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Military</a:t>
          </a:r>
          <a:endParaRPr lang="en-US" dirty="0"/>
        </a:p>
      </dgm:t>
    </dgm:pt>
    <dgm:pt modelId="{D8245AB0-CB1A-4AD6-817F-830678AAD14A}" type="parTrans" cxnId="{3DEDED31-E605-400C-9EB4-2632A223B686}">
      <dgm:prSet/>
      <dgm:spPr/>
      <dgm:t>
        <a:bodyPr/>
        <a:lstStyle/>
        <a:p>
          <a:endParaRPr lang="en-US"/>
        </a:p>
      </dgm:t>
    </dgm:pt>
    <dgm:pt modelId="{FF7126F7-787A-402F-AAA2-5B1A631925A3}" type="sibTrans" cxnId="{3DEDED31-E605-400C-9EB4-2632A223B686}">
      <dgm:prSet/>
      <dgm:spPr/>
      <dgm:t>
        <a:bodyPr/>
        <a:lstStyle/>
        <a:p>
          <a:endParaRPr lang="en-US"/>
        </a:p>
      </dgm:t>
    </dgm:pt>
    <dgm:pt modelId="{9BAA6BAA-AD66-4115-AAF8-603BC401618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Sick</a:t>
          </a:r>
          <a:endParaRPr lang="en-US"/>
        </a:p>
      </dgm:t>
    </dgm:pt>
    <dgm:pt modelId="{503FC350-03AC-4D66-8C91-AF48E605C3C3}" type="parTrans" cxnId="{E3E564B1-E6D8-4D63-BEB3-9F3C37ED4A55}">
      <dgm:prSet/>
      <dgm:spPr/>
      <dgm:t>
        <a:bodyPr/>
        <a:lstStyle/>
        <a:p>
          <a:endParaRPr lang="en-US"/>
        </a:p>
      </dgm:t>
    </dgm:pt>
    <dgm:pt modelId="{52CCB11E-0E36-4774-9DD4-BAAFE6D9693B}" type="sibTrans" cxnId="{E3E564B1-E6D8-4D63-BEB3-9F3C37ED4A55}">
      <dgm:prSet/>
      <dgm:spPr/>
      <dgm:t>
        <a:bodyPr/>
        <a:lstStyle/>
        <a:p>
          <a:endParaRPr lang="en-US"/>
        </a:p>
      </dgm:t>
    </dgm:pt>
    <dgm:pt modelId="{7AB2A2B1-B6B0-4556-ADC3-CA9DC77312D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1 day per month</a:t>
          </a:r>
          <a:endParaRPr lang="en-US"/>
        </a:p>
      </dgm:t>
    </dgm:pt>
    <dgm:pt modelId="{CB4D2014-0F3B-42BE-B468-8A153DE35C3C}" type="parTrans" cxnId="{A5005054-D53D-4B64-A02B-720AE781FE17}">
      <dgm:prSet/>
      <dgm:spPr/>
      <dgm:t>
        <a:bodyPr/>
        <a:lstStyle/>
        <a:p>
          <a:endParaRPr lang="en-US"/>
        </a:p>
      </dgm:t>
    </dgm:pt>
    <dgm:pt modelId="{AB76E74E-C76B-44D4-929F-E25F52D13F18}" type="sibTrans" cxnId="{A5005054-D53D-4B64-A02B-720AE781FE17}">
      <dgm:prSet/>
      <dgm:spPr/>
      <dgm:t>
        <a:bodyPr/>
        <a:lstStyle/>
        <a:p>
          <a:endParaRPr lang="en-US"/>
        </a:p>
      </dgm:t>
    </dgm:pt>
    <dgm:pt modelId="{A42E0415-07B5-4855-9F69-7A9DE6F842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Vacation</a:t>
          </a:r>
          <a:endParaRPr lang="en-US"/>
        </a:p>
      </dgm:t>
    </dgm:pt>
    <dgm:pt modelId="{FA75BFD8-FDFD-496A-9192-95A18C6D7D4F}" type="parTrans" cxnId="{B27CBE82-A2E4-48A9-AC32-4BB33D367F38}">
      <dgm:prSet/>
      <dgm:spPr/>
      <dgm:t>
        <a:bodyPr/>
        <a:lstStyle/>
        <a:p>
          <a:endParaRPr lang="en-US"/>
        </a:p>
      </dgm:t>
    </dgm:pt>
    <dgm:pt modelId="{289595B1-04DD-4E0C-A651-42C08A16283D}" type="sibTrans" cxnId="{B27CBE82-A2E4-48A9-AC32-4BB33D367F38}">
      <dgm:prSet/>
      <dgm:spPr/>
      <dgm:t>
        <a:bodyPr/>
        <a:lstStyle/>
        <a:p>
          <a:endParaRPr lang="en-US"/>
        </a:p>
      </dgm:t>
    </dgm:pt>
    <dgm:pt modelId="{EB106727-CE8A-42BF-B005-BBABE49D9EC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12 days: 1-3 years</a:t>
          </a:r>
          <a:endParaRPr lang="en-US" dirty="0"/>
        </a:p>
      </dgm:t>
    </dgm:pt>
    <dgm:pt modelId="{740F5FB5-1D03-4A22-AFCC-28FC0F6DF6FE}" type="parTrans" cxnId="{CB25FFAE-09C2-45ED-A62A-9737682F2F7A}">
      <dgm:prSet/>
      <dgm:spPr/>
      <dgm:t>
        <a:bodyPr/>
        <a:lstStyle/>
        <a:p>
          <a:endParaRPr lang="en-US"/>
        </a:p>
      </dgm:t>
    </dgm:pt>
    <dgm:pt modelId="{72F0580F-BE34-4474-B30D-BD0969EF3932}" type="sibTrans" cxnId="{CB25FFAE-09C2-45ED-A62A-9737682F2F7A}">
      <dgm:prSet/>
      <dgm:spPr/>
      <dgm:t>
        <a:bodyPr/>
        <a:lstStyle/>
        <a:p>
          <a:endParaRPr lang="en-US"/>
        </a:p>
      </dgm:t>
    </dgm:pt>
    <dgm:pt modelId="{F5D99259-3EEB-41BF-AB4A-2EE0BCA5DA7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1 day extra per year</a:t>
          </a:r>
          <a:endParaRPr lang="en-US"/>
        </a:p>
      </dgm:t>
    </dgm:pt>
    <dgm:pt modelId="{DA7A8E6B-38E1-4141-8901-7D607011B4E1}" type="parTrans" cxnId="{04E3C581-04C7-405C-9140-4CB71152B8E4}">
      <dgm:prSet/>
      <dgm:spPr/>
      <dgm:t>
        <a:bodyPr/>
        <a:lstStyle/>
        <a:p>
          <a:endParaRPr lang="en-US"/>
        </a:p>
      </dgm:t>
    </dgm:pt>
    <dgm:pt modelId="{D78D2AA1-38F9-425E-9891-0580A1AF02D7}" type="sibTrans" cxnId="{04E3C581-04C7-405C-9140-4CB71152B8E4}">
      <dgm:prSet/>
      <dgm:spPr/>
      <dgm:t>
        <a:bodyPr/>
        <a:lstStyle/>
        <a:p>
          <a:endParaRPr lang="en-US"/>
        </a:p>
      </dgm:t>
    </dgm:pt>
    <dgm:pt modelId="{0F42535D-0A87-42CF-B609-AB52476FD946}">
      <dgm:prSet custT="1"/>
      <dgm:spPr/>
      <dgm:t>
        <a:bodyPr/>
        <a:lstStyle/>
        <a:p>
          <a:pPr rtl="0"/>
          <a:r>
            <a:rPr lang="en-US" sz="3200" dirty="0" smtClean="0"/>
            <a:t>Unpaid Leave</a:t>
          </a:r>
          <a:endParaRPr lang="en-US" sz="3200" dirty="0"/>
        </a:p>
      </dgm:t>
    </dgm:pt>
    <dgm:pt modelId="{B1DA272E-68C4-4614-9519-75653299E35A}" type="parTrans" cxnId="{EC645BAC-EB41-4977-A7F5-38095040E7D3}">
      <dgm:prSet/>
      <dgm:spPr/>
      <dgm:t>
        <a:bodyPr/>
        <a:lstStyle/>
        <a:p>
          <a:endParaRPr lang="en-US"/>
        </a:p>
      </dgm:t>
    </dgm:pt>
    <dgm:pt modelId="{F9E4930D-4182-4E21-800B-EA1FA3363C31}" type="sibTrans" cxnId="{EC645BAC-EB41-4977-A7F5-38095040E7D3}">
      <dgm:prSet/>
      <dgm:spPr/>
      <dgm:t>
        <a:bodyPr/>
        <a:lstStyle/>
        <a:p>
          <a:endParaRPr lang="en-US"/>
        </a:p>
      </dgm:t>
    </dgm:pt>
    <dgm:pt modelId="{405D4FA7-7C82-414E-B96B-4682E69615F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0AA7C2DD-B178-43C2-9714-A88BE9816BA2}" type="parTrans" cxnId="{96752A72-81D9-44B8-945B-3EA06941159B}">
      <dgm:prSet/>
      <dgm:spPr/>
      <dgm:t>
        <a:bodyPr/>
        <a:lstStyle/>
        <a:p>
          <a:endParaRPr lang="en-US"/>
        </a:p>
      </dgm:t>
    </dgm:pt>
    <dgm:pt modelId="{C45B0427-495C-4AEA-B8BD-7EA291ECC507}" type="sibTrans" cxnId="{96752A72-81D9-44B8-945B-3EA06941159B}">
      <dgm:prSet/>
      <dgm:spPr/>
      <dgm:t>
        <a:bodyPr/>
        <a:lstStyle/>
        <a:p>
          <a:endParaRPr lang="en-US"/>
        </a:p>
      </dgm:t>
    </dgm:pt>
    <dgm:pt modelId="{C9A8FF08-2BBD-4566-A658-76A702F8BBC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Family Military Leave</a:t>
          </a:r>
          <a:endParaRPr lang="en-US" dirty="0"/>
        </a:p>
      </dgm:t>
    </dgm:pt>
    <dgm:pt modelId="{47B05EC4-1D91-446A-A31A-2D2D581B56A3}" type="parTrans" cxnId="{F3190470-54B5-4653-BD0C-F30F9F4EDB19}">
      <dgm:prSet/>
      <dgm:spPr/>
      <dgm:t>
        <a:bodyPr/>
        <a:lstStyle/>
        <a:p>
          <a:endParaRPr lang="en-US"/>
        </a:p>
      </dgm:t>
    </dgm:pt>
    <dgm:pt modelId="{E3DD616B-33E4-4BE7-9151-D08B1FC171B0}" type="sibTrans" cxnId="{F3190470-54B5-4653-BD0C-F30F9F4EDB19}">
      <dgm:prSet/>
      <dgm:spPr/>
      <dgm:t>
        <a:bodyPr/>
        <a:lstStyle/>
        <a:p>
          <a:endParaRPr lang="en-US"/>
        </a:p>
      </dgm:t>
    </dgm:pt>
    <dgm:pt modelId="{02237389-2EF0-4A72-B9DD-A98B78E4BE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School Activity</a:t>
          </a:r>
          <a:endParaRPr lang="en-US" dirty="0"/>
        </a:p>
      </dgm:t>
    </dgm:pt>
    <dgm:pt modelId="{03E5BAD4-07D1-4703-B917-9D52C62AA773}" type="parTrans" cxnId="{A1942767-1604-45F8-878C-70494C101CAE}">
      <dgm:prSet/>
      <dgm:spPr/>
      <dgm:t>
        <a:bodyPr/>
        <a:lstStyle/>
        <a:p>
          <a:endParaRPr lang="en-US"/>
        </a:p>
      </dgm:t>
    </dgm:pt>
    <dgm:pt modelId="{70D18443-379F-4EBA-B99D-87954107233B}" type="sibTrans" cxnId="{A1942767-1604-45F8-878C-70494C101CAE}">
      <dgm:prSet/>
      <dgm:spPr/>
      <dgm:t>
        <a:bodyPr/>
        <a:lstStyle/>
        <a:p>
          <a:endParaRPr lang="en-US"/>
        </a:p>
      </dgm:t>
    </dgm:pt>
    <dgm:pt modelId="{98430DA7-6C77-4689-B322-7F022148690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Non-approved Conference</a:t>
          </a:r>
          <a:endParaRPr lang="en-US" dirty="0"/>
        </a:p>
      </dgm:t>
    </dgm:pt>
    <dgm:pt modelId="{75D88A9C-4EC5-4011-A757-13502427BF5F}" type="parTrans" cxnId="{87EE85A9-132E-437A-98A7-83DA1461EE4A}">
      <dgm:prSet/>
      <dgm:spPr/>
      <dgm:t>
        <a:bodyPr/>
        <a:lstStyle/>
        <a:p>
          <a:endParaRPr lang="en-US"/>
        </a:p>
      </dgm:t>
    </dgm:pt>
    <dgm:pt modelId="{83B86B1E-A8F6-4813-BD01-1FA6B91A918F}" type="sibTrans" cxnId="{87EE85A9-132E-437A-98A7-83DA1461EE4A}">
      <dgm:prSet/>
      <dgm:spPr/>
      <dgm:t>
        <a:bodyPr/>
        <a:lstStyle/>
        <a:p>
          <a:endParaRPr lang="en-US"/>
        </a:p>
      </dgm:t>
    </dgm:pt>
    <dgm:pt modelId="{AC11CB63-F75D-4401-9EB8-B69DEE1FCDF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4BB0DB43-0CB6-40C1-B813-174623762396}" type="parTrans" cxnId="{9C773B8C-2802-4205-BBA1-D6A222E845D2}">
      <dgm:prSet/>
      <dgm:spPr/>
      <dgm:t>
        <a:bodyPr/>
        <a:lstStyle/>
        <a:p>
          <a:endParaRPr lang="en-US"/>
        </a:p>
      </dgm:t>
    </dgm:pt>
    <dgm:pt modelId="{77977D33-F232-495B-B2D4-2629E18C3E7C}" type="sibTrans" cxnId="{9C773B8C-2802-4205-BBA1-D6A222E845D2}">
      <dgm:prSet/>
      <dgm:spPr/>
      <dgm:t>
        <a:bodyPr/>
        <a:lstStyle/>
        <a:p>
          <a:endParaRPr lang="en-US"/>
        </a:p>
      </dgm:t>
    </dgm:pt>
    <dgm:pt modelId="{0E6D616C-8CAE-45FB-B53B-9027B0FC3648}" type="pres">
      <dgm:prSet presAssocID="{A109E0F2-8388-4828-BBDF-A54DA2B29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2E9D1-21D3-4447-A0C6-C81AD04735CE}" type="pres">
      <dgm:prSet presAssocID="{0F42535D-0A87-42CF-B609-AB52476FD946}" presName="boxAndChildren" presStyleCnt="0"/>
      <dgm:spPr/>
    </dgm:pt>
    <dgm:pt modelId="{6CFEB7B3-FED2-41A8-8574-8F31DC83D4A0}" type="pres">
      <dgm:prSet presAssocID="{0F42535D-0A87-42CF-B609-AB52476FD946}" presName="parentTextBox" presStyleLbl="node1" presStyleIdx="0" presStyleCnt="2"/>
      <dgm:spPr/>
      <dgm:t>
        <a:bodyPr/>
        <a:lstStyle/>
        <a:p>
          <a:endParaRPr lang="en-US"/>
        </a:p>
      </dgm:t>
    </dgm:pt>
    <dgm:pt modelId="{16C69588-8A59-4CFC-ADE5-A6FB76735298}" type="pres">
      <dgm:prSet presAssocID="{0F42535D-0A87-42CF-B609-AB52476FD946}" presName="entireBox" presStyleLbl="node1" presStyleIdx="0" presStyleCnt="2"/>
      <dgm:spPr/>
      <dgm:t>
        <a:bodyPr/>
        <a:lstStyle/>
        <a:p>
          <a:endParaRPr lang="en-US"/>
        </a:p>
      </dgm:t>
    </dgm:pt>
    <dgm:pt modelId="{12BF1EA8-07CE-4F3E-BACC-AF854E943931}" type="pres">
      <dgm:prSet presAssocID="{0F42535D-0A87-42CF-B609-AB52476FD946}" presName="descendantBox" presStyleCnt="0"/>
      <dgm:spPr/>
    </dgm:pt>
    <dgm:pt modelId="{193636E1-0CA7-4A27-A165-AE33915C030C}" type="pres">
      <dgm:prSet presAssocID="{405D4FA7-7C82-414E-B96B-4682E69615F0}" presName="childTextBox" presStyleLbl="fg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1634D-8B4E-4BB7-929A-84294AE22FD5}" type="pres">
      <dgm:prSet presAssocID="{C9A8FF08-2BBD-4566-A658-76A702F8BBC7}" presName="childTextBox" presStyleLbl="fg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68858-638B-423A-9506-912BF9A8666A}" type="pres">
      <dgm:prSet presAssocID="{02237389-2EF0-4A72-B9DD-A98B78E4BED9}" presName="childTextBox" presStyleLbl="fg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C4462-127A-47A6-B35F-DDEB595CC202}" type="pres">
      <dgm:prSet presAssocID="{98430DA7-6C77-4689-B322-7F022148690B}" presName="childTextBox" presStyleLbl="fg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922A9-9B0E-418F-BF79-03B320D49958}" type="pres">
      <dgm:prSet presAssocID="{AC11CB63-F75D-4401-9EB8-B69DEE1FCDF5}" presName="childTextBox" presStyleLbl="fg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65F78-C963-46CA-8709-DBB62241AE02}" type="pres">
      <dgm:prSet presAssocID="{80CA81DA-53A0-4658-999E-A08FED3D6310}" presName="sp" presStyleCnt="0"/>
      <dgm:spPr/>
    </dgm:pt>
    <dgm:pt modelId="{6E7E6E33-4A3E-4F5E-8927-C3EB55864315}" type="pres">
      <dgm:prSet presAssocID="{55B0CCD1-9B4E-428F-8FFD-D0325012F9E0}" presName="arrowAndChildren" presStyleCnt="0"/>
      <dgm:spPr/>
    </dgm:pt>
    <dgm:pt modelId="{B42C71F9-5D63-48D8-9668-6E30B1AB5D17}" type="pres">
      <dgm:prSet presAssocID="{55B0CCD1-9B4E-428F-8FFD-D0325012F9E0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3B5C157A-44A9-4558-80B2-7ECE86EFAA19}" type="pres">
      <dgm:prSet presAssocID="{55B0CCD1-9B4E-428F-8FFD-D0325012F9E0}" presName="arrow" presStyleLbl="node1" presStyleIdx="1" presStyleCnt="2"/>
      <dgm:spPr/>
      <dgm:t>
        <a:bodyPr/>
        <a:lstStyle/>
        <a:p>
          <a:endParaRPr lang="en-US"/>
        </a:p>
      </dgm:t>
    </dgm:pt>
    <dgm:pt modelId="{D220EDC1-79F5-4830-A88D-A24AD0BCB4E6}" type="pres">
      <dgm:prSet presAssocID="{55B0CCD1-9B4E-428F-8FFD-D0325012F9E0}" presName="descendantArrow" presStyleCnt="0"/>
      <dgm:spPr/>
    </dgm:pt>
    <dgm:pt modelId="{E2BAEB06-8949-41D5-9705-40F133178E42}" type="pres">
      <dgm:prSet presAssocID="{51B917DF-9503-49A1-8DCA-DA1A5A748E55}" presName="childTextArrow" presStyleLbl="fg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36B64-78EA-4603-85D6-C00F30E1EA47}" type="pres">
      <dgm:prSet presAssocID="{850F7722-C992-471A-AE6E-C0AB50FC0A48}" presName="childTextArrow" presStyleLbl="fg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DFAF0-B4DA-44B7-A4B4-B9C49717BA69}" type="pres">
      <dgm:prSet presAssocID="{6390D29F-959D-4B7F-B573-5EA4F556865E}" presName="childTextArrow" presStyleLbl="fg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8A786-B5D4-42DB-9B64-40FBA2AC3826}" type="pres">
      <dgm:prSet presAssocID="{B2475904-2E00-44CD-B8C0-DEA8861118FA}" presName="childTextArrow" presStyleLbl="fg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52300-BD34-455A-89E4-1103A5B7AA0E}" type="pres">
      <dgm:prSet presAssocID="{486CD2EB-F2C3-4511-B83E-95DA0C748646}" presName="childTextArrow" presStyleLbl="fg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18493-9553-4B02-ACB5-09E4DEFA16AB}" type="pres">
      <dgm:prSet presAssocID="{6840090F-9447-492C-8C25-5B935FA4AC71}" presName="childTextArrow" presStyleLbl="fg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60CD6-AD4A-4046-A01F-1D6F38C38729}" type="pres">
      <dgm:prSet presAssocID="{9BAA6BAA-AD66-4115-AAF8-603BC401618A}" presName="childTextArrow" presStyleLbl="fg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9E676-2F17-4F8E-BE2B-1295E152F094}" type="pres">
      <dgm:prSet presAssocID="{A42E0415-07B5-4855-9F69-7A9DE6F842D9}" presName="childTextArrow" presStyleLbl="fgAccFollow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3AA8C-AD45-40DF-BA11-E599D782EA77}" type="presOf" srcId="{55B0CCD1-9B4E-428F-8FFD-D0325012F9E0}" destId="{B42C71F9-5D63-48D8-9668-6E30B1AB5D17}" srcOrd="0" destOrd="0" presId="urn:microsoft.com/office/officeart/2005/8/layout/process4"/>
    <dgm:cxn modelId="{03F21169-34F3-4A7B-807E-634372AF2447}" type="presOf" srcId="{EB106727-CE8A-42BF-B005-BBABE49D9ECF}" destId="{8C39E676-2F17-4F8E-BE2B-1295E152F094}" srcOrd="0" destOrd="1" presId="urn:microsoft.com/office/officeart/2005/8/layout/process4"/>
    <dgm:cxn modelId="{54757701-222A-45BA-8BAA-77CFAC042296}" type="presOf" srcId="{0F42535D-0A87-42CF-B609-AB52476FD946}" destId="{16C69588-8A59-4CFC-ADE5-A6FB76735298}" srcOrd="1" destOrd="0" presId="urn:microsoft.com/office/officeart/2005/8/layout/process4"/>
    <dgm:cxn modelId="{04E3C581-04C7-405C-9140-4CB71152B8E4}" srcId="{A42E0415-07B5-4855-9F69-7A9DE6F842D9}" destId="{F5D99259-3EEB-41BF-AB4A-2EE0BCA5DA74}" srcOrd="1" destOrd="0" parTransId="{DA7A8E6B-38E1-4141-8901-7D607011B4E1}" sibTransId="{D78D2AA1-38F9-425E-9891-0580A1AF02D7}"/>
    <dgm:cxn modelId="{5F60D775-E6E0-4E67-A4D0-39C325575913}" type="presOf" srcId="{C9A8FF08-2BBD-4566-A658-76A702F8BBC7}" destId="{3E91634D-8B4E-4BB7-929A-84294AE22FD5}" srcOrd="0" destOrd="0" presId="urn:microsoft.com/office/officeart/2005/8/layout/process4"/>
    <dgm:cxn modelId="{9C773B8C-2802-4205-BBA1-D6A222E845D2}" srcId="{0F42535D-0A87-42CF-B609-AB52476FD946}" destId="{AC11CB63-F75D-4401-9EB8-B69DEE1FCDF5}" srcOrd="4" destOrd="0" parTransId="{4BB0DB43-0CB6-40C1-B813-174623762396}" sibTransId="{77977D33-F232-495B-B2D4-2629E18C3E7C}"/>
    <dgm:cxn modelId="{77424D58-66F5-494F-A575-E8FFD51BC1B0}" srcId="{55B0CCD1-9B4E-428F-8FFD-D0325012F9E0}" destId="{486CD2EB-F2C3-4511-B83E-95DA0C748646}" srcOrd="4" destOrd="0" parTransId="{0FD8B5CC-F3B0-4140-B5F0-C50D556F987B}" sibTransId="{72871973-1351-4A2C-B885-5D628CEDC068}"/>
    <dgm:cxn modelId="{E9E34C6D-FC8D-45E1-9AD3-C7C80ABCB487}" type="presOf" srcId="{F5D99259-3EEB-41BF-AB4A-2EE0BCA5DA74}" destId="{8C39E676-2F17-4F8E-BE2B-1295E152F094}" srcOrd="0" destOrd="2" presId="urn:microsoft.com/office/officeart/2005/8/layout/process4"/>
    <dgm:cxn modelId="{A5005054-D53D-4B64-A02B-720AE781FE17}" srcId="{9BAA6BAA-AD66-4115-AAF8-603BC401618A}" destId="{7AB2A2B1-B6B0-4556-ADC3-CA9DC77312D3}" srcOrd="0" destOrd="0" parTransId="{CB4D2014-0F3B-42BE-B468-8A153DE35C3C}" sibTransId="{AB76E74E-C76B-44D4-929F-E25F52D13F18}"/>
    <dgm:cxn modelId="{910B6539-F4A2-43B3-8BA0-49A37D721498}" type="presOf" srcId="{B2475904-2E00-44CD-B8C0-DEA8861118FA}" destId="{5698A786-B5D4-42DB-9B64-40FBA2AC3826}" srcOrd="0" destOrd="0" presId="urn:microsoft.com/office/officeart/2005/8/layout/process4"/>
    <dgm:cxn modelId="{87EE85A9-132E-437A-98A7-83DA1461EE4A}" srcId="{0F42535D-0A87-42CF-B609-AB52476FD946}" destId="{98430DA7-6C77-4689-B322-7F022148690B}" srcOrd="3" destOrd="0" parTransId="{75D88A9C-4EC5-4011-A757-13502427BF5F}" sibTransId="{83B86B1E-A8F6-4813-BD01-1FA6B91A918F}"/>
    <dgm:cxn modelId="{F3190470-54B5-4653-BD0C-F30F9F4EDB19}" srcId="{0F42535D-0A87-42CF-B609-AB52476FD946}" destId="{C9A8FF08-2BBD-4566-A658-76A702F8BBC7}" srcOrd="1" destOrd="0" parTransId="{47B05EC4-1D91-446A-A31A-2D2D581B56A3}" sibTransId="{E3DD616B-33E4-4BE7-9151-D08B1FC171B0}"/>
    <dgm:cxn modelId="{CB25FFAE-09C2-45ED-A62A-9737682F2F7A}" srcId="{A42E0415-07B5-4855-9F69-7A9DE6F842D9}" destId="{EB106727-CE8A-42BF-B005-BBABE49D9ECF}" srcOrd="0" destOrd="0" parTransId="{740F5FB5-1D03-4A22-AFCC-28FC0F6DF6FE}" sibTransId="{72F0580F-BE34-4474-B30D-BD0969EF3932}"/>
    <dgm:cxn modelId="{96752A72-81D9-44B8-945B-3EA06941159B}" srcId="{0F42535D-0A87-42CF-B609-AB52476FD946}" destId="{405D4FA7-7C82-414E-B96B-4682E69615F0}" srcOrd="0" destOrd="0" parTransId="{0AA7C2DD-B178-43C2-9714-A88BE9816BA2}" sibTransId="{C45B0427-495C-4AEA-B8BD-7EA291ECC507}"/>
    <dgm:cxn modelId="{29CB28F7-8211-4DF9-9B2A-7DE7DA627529}" srcId="{A109E0F2-8388-4828-BBDF-A54DA2B2916A}" destId="{55B0CCD1-9B4E-428F-8FFD-D0325012F9E0}" srcOrd="0" destOrd="0" parTransId="{058B4771-FD50-48E8-9384-874A402603E6}" sibTransId="{80CA81DA-53A0-4658-999E-A08FED3D6310}"/>
    <dgm:cxn modelId="{FA8F32F0-25C8-41C1-B2AE-FB5E42628AE8}" type="presOf" srcId="{850F7722-C992-471A-AE6E-C0AB50FC0A48}" destId="{AC336B64-78EA-4603-85D6-C00F30E1EA47}" srcOrd="0" destOrd="0" presId="urn:microsoft.com/office/officeart/2005/8/layout/process4"/>
    <dgm:cxn modelId="{B27CBE82-A2E4-48A9-AC32-4BB33D367F38}" srcId="{55B0CCD1-9B4E-428F-8FFD-D0325012F9E0}" destId="{A42E0415-07B5-4855-9F69-7A9DE6F842D9}" srcOrd="7" destOrd="0" parTransId="{FA75BFD8-FDFD-496A-9192-95A18C6D7D4F}" sibTransId="{289595B1-04DD-4E0C-A651-42C08A16283D}"/>
    <dgm:cxn modelId="{5567FF59-6B10-4BB7-80AA-82C3F4F895D8}" type="presOf" srcId="{A109E0F2-8388-4828-BBDF-A54DA2B2916A}" destId="{0E6D616C-8CAE-45FB-B53B-9027B0FC3648}" srcOrd="0" destOrd="0" presId="urn:microsoft.com/office/officeart/2005/8/layout/process4"/>
    <dgm:cxn modelId="{98C439CB-08C7-4270-B322-39F7D5155D4C}" srcId="{55B0CCD1-9B4E-428F-8FFD-D0325012F9E0}" destId="{6390D29F-959D-4B7F-B573-5EA4F556865E}" srcOrd="2" destOrd="0" parTransId="{D5018269-7E8E-48E8-8535-BF5B9B31FB3B}" sibTransId="{8E2C3550-0F57-4C2B-B77E-342B726CC7A4}"/>
    <dgm:cxn modelId="{22E3C61E-E331-4469-84AF-206F014A5A11}" type="presOf" srcId="{02237389-2EF0-4A72-B9DD-A98B78E4BED9}" destId="{58C68858-638B-423A-9506-912BF9A8666A}" srcOrd="0" destOrd="0" presId="urn:microsoft.com/office/officeart/2005/8/layout/process4"/>
    <dgm:cxn modelId="{EF34259E-9138-46CB-9B54-DDC564924369}" type="presOf" srcId="{A42E0415-07B5-4855-9F69-7A9DE6F842D9}" destId="{8C39E676-2F17-4F8E-BE2B-1295E152F094}" srcOrd="0" destOrd="0" presId="urn:microsoft.com/office/officeart/2005/8/layout/process4"/>
    <dgm:cxn modelId="{E3E564B1-E6D8-4D63-BEB3-9F3C37ED4A55}" srcId="{55B0CCD1-9B4E-428F-8FFD-D0325012F9E0}" destId="{9BAA6BAA-AD66-4115-AAF8-603BC401618A}" srcOrd="6" destOrd="0" parTransId="{503FC350-03AC-4D66-8C91-AF48E605C3C3}" sibTransId="{52CCB11E-0E36-4774-9DD4-BAAFE6D9693B}"/>
    <dgm:cxn modelId="{903880F6-B974-4EF4-8AE5-F439201763BD}" type="presOf" srcId="{486CD2EB-F2C3-4511-B83E-95DA0C748646}" destId="{5CF52300-BD34-455A-89E4-1103A5B7AA0E}" srcOrd="0" destOrd="0" presId="urn:microsoft.com/office/officeart/2005/8/layout/process4"/>
    <dgm:cxn modelId="{46558267-7FF3-411F-8215-88024E400336}" type="presOf" srcId="{405D4FA7-7C82-414E-B96B-4682E69615F0}" destId="{193636E1-0CA7-4A27-A165-AE33915C030C}" srcOrd="0" destOrd="0" presId="urn:microsoft.com/office/officeart/2005/8/layout/process4"/>
    <dgm:cxn modelId="{EC645BAC-EB41-4977-A7F5-38095040E7D3}" srcId="{A109E0F2-8388-4828-BBDF-A54DA2B2916A}" destId="{0F42535D-0A87-42CF-B609-AB52476FD946}" srcOrd="1" destOrd="0" parTransId="{B1DA272E-68C4-4614-9519-75653299E35A}" sibTransId="{F9E4930D-4182-4E21-800B-EA1FA3363C31}"/>
    <dgm:cxn modelId="{C9C3E801-3C25-4649-8006-0D07A6FFB360}" type="presOf" srcId="{9BAA6BAA-AD66-4115-AAF8-603BC401618A}" destId="{71760CD6-AD4A-4046-A01F-1D6F38C38729}" srcOrd="0" destOrd="0" presId="urn:microsoft.com/office/officeart/2005/8/layout/process4"/>
    <dgm:cxn modelId="{1F87A634-9AD3-453B-A35F-29F301E8D110}" type="presOf" srcId="{6390D29F-959D-4B7F-B573-5EA4F556865E}" destId="{048DFAF0-B4DA-44B7-A4B4-B9C49717BA69}" srcOrd="0" destOrd="0" presId="urn:microsoft.com/office/officeart/2005/8/layout/process4"/>
    <dgm:cxn modelId="{16DDA043-6AEA-4284-A986-B844CB0C7FE2}" type="presOf" srcId="{7AB2A2B1-B6B0-4556-ADC3-CA9DC77312D3}" destId="{71760CD6-AD4A-4046-A01F-1D6F38C38729}" srcOrd="0" destOrd="1" presId="urn:microsoft.com/office/officeart/2005/8/layout/process4"/>
    <dgm:cxn modelId="{A1942767-1604-45F8-878C-70494C101CAE}" srcId="{0F42535D-0A87-42CF-B609-AB52476FD946}" destId="{02237389-2EF0-4A72-B9DD-A98B78E4BED9}" srcOrd="2" destOrd="0" parTransId="{03E5BAD4-07D1-4703-B917-9D52C62AA773}" sibTransId="{70D18443-379F-4EBA-B99D-87954107233B}"/>
    <dgm:cxn modelId="{7D0D7678-FF09-4725-8CFC-AF1386700237}" type="presOf" srcId="{98430DA7-6C77-4689-B322-7F022148690B}" destId="{EC7C4462-127A-47A6-B35F-DDEB595CC202}" srcOrd="0" destOrd="0" presId="urn:microsoft.com/office/officeart/2005/8/layout/process4"/>
    <dgm:cxn modelId="{3DEDED31-E605-400C-9EB4-2632A223B686}" srcId="{55B0CCD1-9B4E-428F-8FFD-D0325012F9E0}" destId="{6840090F-9447-492C-8C25-5B935FA4AC71}" srcOrd="5" destOrd="0" parTransId="{D8245AB0-CB1A-4AD6-817F-830678AAD14A}" sibTransId="{FF7126F7-787A-402F-AAA2-5B1A631925A3}"/>
    <dgm:cxn modelId="{F4951629-C01F-4411-8ABE-0508D0D0BE30}" type="presOf" srcId="{55B0CCD1-9B4E-428F-8FFD-D0325012F9E0}" destId="{3B5C157A-44A9-4558-80B2-7ECE86EFAA19}" srcOrd="1" destOrd="0" presId="urn:microsoft.com/office/officeart/2005/8/layout/process4"/>
    <dgm:cxn modelId="{18092286-BA41-4489-A4D1-DF39EDA61D74}" type="presOf" srcId="{51B917DF-9503-49A1-8DCA-DA1A5A748E55}" destId="{E2BAEB06-8949-41D5-9705-40F133178E42}" srcOrd="0" destOrd="0" presId="urn:microsoft.com/office/officeart/2005/8/layout/process4"/>
    <dgm:cxn modelId="{95258624-E860-4024-BCA2-DF3AEBDEB449}" type="presOf" srcId="{0F42535D-0A87-42CF-B609-AB52476FD946}" destId="{6CFEB7B3-FED2-41A8-8574-8F31DC83D4A0}" srcOrd="0" destOrd="0" presId="urn:microsoft.com/office/officeart/2005/8/layout/process4"/>
    <dgm:cxn modelId="{54514DA3-2C4E-4492-8396-9257A71CB909}" type="presOf" srcId="{6840090F-9447-492C-8C25-5B935FA4AC71}" destId="{CA318493-9553-4B02-ACB5-09E4DEFA16AB}" srcOrd="0" destOrd="0" presId="urn:microsoft.com/office/officeart/2005/8/layout/process4"/>
    <dgm:cxn modelId="{90E76291-C3D5-41EC-8A09-ABF433ACA26D}" srcId="{55B0CCD1-9B4E-428F-8FFD-D0325012F9E0}" destId="{850F7722-C992-471A-AE6E-C0AB50FC0A48}" srcOrd="1" destOrd="0" parTransId="{EA7DC6D8-FE89-4A6D-99DA-103C88FEA172}" sibTransId="{0890FD2F-5D29-477E-AFF0-940D6EFA5619}"/>
    <dgm:cxn modelId="{D3F16310-E759-4270-AD54-F1ED34C6125F}" srcId="{55B0CCD1-9B4E-428F-8FFD-D0325012F9E0}" destId="{B2475904-2E00-44CD-B8C0-DEA8861118FA}" srcOrd="3" destOrd="0" parTransId="{8EFA3A57-C0D9-4E65-82D7-DE2A413CCC70}" sibTransId="{AA809237-4098-444B-91C8-B4432A6C0724}"/>
    <dgm:cxn modelId="{EACED331-0056-493E-8CA3-DB6679E4EE4D}" srcId="{55B0CCD1-9B4E-428F-8FFD-D0325012F9E0}" destId="{51B917DF-9503-49A1-8DCA-DA1A5A748E55}" srcOrd="0" destOrd="0" parTransId="{23E6F270-148E-4793-96F7-8BF5ACDC0755}" sibTransId="{3CC9575C-4A0A-4066-8466-E8EAF37A4983}"/>
    <dgm:cxn modelId="{CE5E3532-EA9D-4F21-9894-F748C314621B}" type="presOf" srcId="{AC11CB63-F75D-4401-9EB8-B69DEE1FCDF5}" destId="{15C922A9-9B0E-418F-BF79-03B320D49958}" srcOrd="0" destOrd="0" presId="urn:microsoft.com/office/officeart/2005/8/layout/process4"/>
    <dgm:cxn modelId="{4E0F7768-8969-4DFB-B50D-AC95335BFE10}" type="presParOf" srcId="{0E6D616C-8CAE-45FB-B53B-9027B0FC3648}" destId="{2A82E9D1-21D3-4447-A0C6-C81AD04735CE}" srcOrd="0" destOrd="0" presId="urn:microsoft.com/office/officeart/2005/8/layout/process4"/>
    <dgm:cxn modelId="{27BC3858-AA58-49E1-929B-272021A3B6B9}" type="presParOf" srcId="{2A82E9D1-21D3-4447-A0C6-C81AD04735CE}" destId="{6CFEB7B3-FED2-41A8-8574-8F31DC83D4A0}" srcOrd="0" destOrd="0" presId="urn:microsoft.com/office/officeart/2005/8/layout/process4"/>
    <dgm:cxn modelId="{831B0947-18FE-4526-ACD3-7F3AC859EF27}" type="presParOf" srcId="{2A82E9D1-21D3-4447-A0C6-C81AD04735CE}" destId="{16C69588-8A59-4CFC-ADE5-A6FB76735298}" srcOrd="1" destOrd="0" presId="urn:microsoft.com/office/officeart/2005/8/layout/process4"/>
    <dgm:cxn modelId="{605B4163-B32B-4B5E-8D5E-BD8411248E4D}" type="presParOf" srcId="{2A82E9D1-21D3-4447-A0C6-C81AD04735CE}" destId="{12BF1EA8-07CE-4F3E-BACC-AF854E943931}" srcOrd="2" destOrd="0" presId="urn:microsoft.com/office/officeart/2005/8/layout/process4"/>
    <dgm:cxn modelId="{EF7CC10C-03AB-4F9D-B9F8-606D755CC5A4}" type="presParOf" srcId="{12BF1EA8-07CE-4F3E-BACC-AF854E943931}" destId="{193636E1-0CA7-4A27-A165-AE33915C030C}" srcOrd="0" destOrd="0" presId="urn:microsoft.com/office/officeart/2005/8/layout/process4"/>
    <dgm:cxn modelId="{7EDBB15D-57BB-4447-93DF-96A54A0DA949}" type="presParOf" srcId="{12BF1EA8-07CE-4F3E-BACC-AF854E943931}" destId="{3E91634D-8B4E-4BB7-929A-84294AE22FD5}" srcOrd="1" destOrd="0" presId="urn:microsoft.com/office/officeart/2005/8/layout/process4"/>
    <dgm:cxn modelId="{84FDFF47-ECEA-4ED0-AF6C-50AB6BB7FC22}" type="presParOf" srcId="{12BF1EA8-07CE-4F3E-BACC-AF854E943931}" destId="{58C68858-638B-423A-9506-912BF9A8666A}" srcOrd="2" destOrd="0" presId="urn:microsoft.com/office/officeart/2005/8/layout/process4"/>
    <dgm:cxn modelId="{CA97C19E-FAB8-4A89-914E-7C994DFEA5B3}" type="presParOf" srcId="{12BF1EA8-07CE-4F3E-BACC-AF854E943931}" destId="{EC7C4462-127A-47A6-B35F-DDEB595CC202}" srcOrd="3" destOrd="0" presId="urn:microsoft.com/office/officeart/2005/8/layout/process4"/>
    <dgm:cxn modelId="{01541545-FD89-4A9B-A393-31D7B0BD279F}" type="presParOf" srcId="{12BF1EA8-07CE-4F3E-BACC-AF854E943931}" destId="{15C922A9-9B0E-418F-BF79-03B320D49958}" srcOrd="4" destOrd="0" presId="urn:microsoft.com/office/officeart/2005/8/layout/process4"/>
    <dgm:cxn modelId="{5BF4E1C7-E645-4EC5-B0CA-446404D37FD2}" type="presParOf" srcId="{0E6D616C-8CAE-45FB-B53B-9027B0FC3648}" destId="{39865F78-C963-46CA-8709-DBB62241AE02}" srcOrd="1" destOrd="0" presId="urn:microsoft.com/office/officeart/2005/8/layout/process4"/>
    <dgm:cxn modelId="{624FD698-DC00-4EF1-8EC8-2352835BEF5F}" type="presParOf" srcId="{0E6D616C-8CAE-45FB-B53B-9027B0FC3648}" destId="{6E7E6E33-4A3E-4F5E-8927-C3EB55864315}" srcOrd="2" destOrd="0" presId="urn:microsoft.com/office/officeart/2005/8/layout/process4"/>
    <dgm:cxn modelId="{36E9CA59-A920-4672-92F4-22256903AE8D}" type="presParOf" srcId="{6E7E6E33-4A3E-4F5E-8927-C3EB55864315}" destId="{B42C71F9-5D63-48D8-9668-6E30B1AB5D17}" srcOrd="0" destOrd="0" presId="urn:microsoft.com/office/officeart/2005/8/layout/process4"/>
    <dgm:cxn modelId="{991FAC8E-EEE2-4BFA-9E34-2282F487775A}" type="presParOf" srcId="{6E7E6E33-4A3E-4F5E-8927-C3EB55864315}" destId="{3B5C157A-44A9-4558-80B2-7ECE86EFAA19}" srcOrd="1" destOrd="0" presId="urn:microsoft.com/office/officeart/2005/8/layout/process4"/>
    <dgm:cxn modelId="{E1A9737C-04B2-44CD-A4CD-1610FD13A894}" type="presParOf" srcId="{6E7E6E33-4A3E-4F5E-8927-C3EB55864315}" destId="{D220EDC1-79F5-4830-A88D-A24AD0BCB4E6}" srcOrd="2" destOrd="0" presId="urn:microsoft.com/office/officeart/2005/8/layout/process4"/>
    <dgm:cxn modelId="{7215929A-9439-4803-8FE0-4ADB226474F9}" type="presParOf" srcId="{D220EDC1-79F5-4830-A88D-A24AD0BCB4E6}" destId="{E2BAEB06-8949-41D5-9705-40F133178E42}" srcOrd="0" destOrd="0" presId="urn:microsoft.com/office/officeart/2005/8/layout/process4"/>
    <dgm:cxn modelId="{686FE85E-FD84-48E3-92A9-3EACA9C3D038}" type="presParOf" srcId="{D220EDC1-79F5-4830-A88D-A24AD0BCB4E6}" destId="{AC336B64-78EA-4603-85D6-C00F30E1EA47}" srcOrd="1" destOrd="0" presId="urn:microsoft.com/office/officeart/2005/8/layout/process4"/>
    <dgm:cxn modelId="{D5835112-EB2D-45C6-871F-D6D67089D46C}" type="presParOf" srcId="{D220EDC1-79F5-4830-A88D-A24AD0BCB4E6}" destId="{048DFAF0-B4DA-44B7-A4B4-B9C49717BA69}" srcOrd="2" destOrd="0" presId="urn:microsoft.com/office/officeart/2005/8/layout/process4"/>
    <dgm:cxn modelId="{EA99FA1D-495B-4152-A459-A5B96368FD43}" type="presParOf" srcId="{D220EDC1-79F5-4830-A88D-A24AD0BCB4E6}" destId="{5698A786-B5D4-42DB-9B64-40FBA2AC3826}" srcOrd="3" destOrd="0" presId="urn:microsoft.com/office/officeart/2005/8/layout/process4"/>
    <dgm:cxn modelId="{D4AD8EF8-31BF-4876-8891-9186E30B56DA}" type="presParOf" srcId="{D220EDC1-79F5-4830-A88D-A24AD0BCB4E6}" destId="{5CF52300-BD34-455A-89E4-1103A5B7AA0E}" srcOrd="4" destOrd="0" presId="urn:microsoft.com/office/officeart/2005/8/layout/process4"/>
    <dgm:cxn modelId="{AEAEB179-92C1-48F4-AED6-AF3410D8FC60}" type="presParOf" srcId="{D220EDC1-79F5-4830-A88D-A24AD0BCB4E6}" destId="{CA318493-9553-4B02-ACB5-09E4DEFA16AB}" srcOrd="5" destOrd="0" presId="urn:microsoft.com/office/officeart/2005/8/layout/process4"/>
    <dgm:cxn modelId="{4039E088-740B-4022-995A-9EE0ADF01A29}" type="presParOf" srcId="{D220EDC1-79F5-4830-A88D-A24AD0BCB4E6}" destId="{71760CD6-AD4A-4046-A01F-1D6F38C38729}" srcOrd="6" destOrd="0" presId="urn:microsoft.com/office/officeart/2005/8/layout/process4"/>
    <dgm:cxn modelId="{306F63D8-6EA8-450A-A365-3FA57DC5A6FB}" type="presParOf" srcId="{D220EDC1-79F5-4830-A88D-A24AD0BCB4E6}" destId="{8C39E676-2F17-4F8E-BE2B-1295E152F094}" srcOrd="7" destOrd="0" presId="urn:microsoft.com/office/officeart/2005/8/layout/process4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E544B-65D2-4251-A371-93F3C59059A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0E1000-8219-4EBD-AE11-C0D13C77128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Supervisor provides paperwork to employee</a:t>
          </a:r>
          <a:endParaRPr lang="en-US" dirty="0"/>
        </a:p>
      </dgm:t>
    </dgm:pt>
    <dgm:pt modelId="{040F2EEC-23EB-4D9D-8A0F-D0834C463077}" type="parTrans" cxnId="{95CE02AA-849E-41F0-B1AC-5D8DD3412909}">
      <dgm:prSet/>
      <dgm:spPr/>
      <dgm:t>
        <a:bodyPr/>
        <a:lstStyle/>
        <a:p>
          <a:endParaRPr lang="en-US"/>
        </a:p>
      </dgm:t>
    </dgm:pt>
    <dgm:pt modelId="{2BB162DD-EF44-4862-B76D-CFA5AFEA66E0}" type="sibTrans" cxnId="{95CE02AA-849E-41F0-B1AC-5D8DD3412909}">
      <dgm:prSet/>
      <dgm:spPr/>
      <dgm:t>
        <a:bodyPr/>
        <a:lstStyle/>
        <a:p>
          <a:endParaRPr lang="en-US"/>
        </a:p>
      </dgm:t>
    </dgm:pt>
    <dgm:pt modelId="{48F79AB0-F475-4855-90DC-D51F0778DD89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Employee submits paperwork within  one week</a:t>
          </a:r>
          <a:endParaRPr lang="en-US" dirty="0"/>
        </a:p>
      </dgm:t>
    </dgm:pt>
    <dgm:pt modelId="{A2E775C0-5F44-49A4-8D38-2CED99CFA007}" type="parTrans" cxnId="{FAB3D14D-919B-4D0B-993A-E381F457C696}">
      <dgm:prSet/>
      <dgm:spPr/>
      <dgm:t>
        <a:bodyPr/>
        <a:lstStyle/>
        <a:p>
          <a:endParaRPr lang="en-US"/>
        </a:p>
      </dgm:t>
    </dgm:pt>
    <dgm:pt modelId="{A2A5C991-8074-4BB3-BB3B-36C595D94B3F}" type="sibTrans" cxnId="{FAB3D14D-919B-4D0B-993A-E381F457C696}">
      <dgm:prSet/>
      <dgm:spPr/>
      <dgm:t>
        <a:bodyPr/>
        <a:lstStyle/>
        <a:p>
          <a:endParaRPr lang="en-US"/>
        </a:p>
      </dgm:t>
    </dgm:pt>
    <dgm:pt modelId="{E81859FE-0BE1-454A-BB17-9BE8514BF4E8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Tax Forms</a:t>
          </a:r>
          <a:endParaRPr lang="en-US" dirty="0"/>
        </a:p>
      </dgm:t>
    </dgm:pt>
    <dgm:pt modelId="{237332D6-9829-4125-9946-15856F3002DC}" type="parTrans" cxnId="{954A8C39-4A1B-4635-BA74-900869D93F66}">
      <dgm:prSet/>
      <dgm:spPr/>
      <dgm:t>
        <a:bodyPr/>
        <a:lstStyle/>
        <a:p>
          <a:endParaRPr lang="en-US"/>
        </a:p>
      </dgm:t>
    </dgm:pt>
    <dgm:pt modelId="{C2BFE855-9FB7-4BC4-BDD5-DD32D88D8DAB}" type="sibTrans" cxnId="{954A8C39-4A1B-4635-BA74-900869D93F66}">
      <dgm:prSet/>
      <dgm:spPr/>
      <dgm:t>
        <a:bodyPr/>
        <a:lstStyle/>
        <a:p>
          <a:endParaRPr lang="en-US"/>
        </a:p>
      </dgm:t>
    </dgm:pt>
    <dgm:pt modelId="{18AC8354-90DA-4B84-8F27-B08B89678A6C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mtClean="0"/>
            <a:t>401k</a:t>
          </a:r>
          <a:endParaRPr lang="en-US"/>
        </a:p>
      </dgm:t>
    </dgm:pt>
    <dgm:pt modelId="{1D09A3CC-2EDD-4243-BBB8-CDC5BC71DBEA}" type="parTrans" cxnId="{84C84E5A-9742-4169-8D52-BAA41804354F}">
      <dgm:prSet/>
      <dgm:spPr/>
      <dgm:t>
        <a:bodyPr/>
        <a:lstStyle/>
        <a:p>
          <a:endParaRPr lang="en-US"/>
        </a:p>
      </dgm:t>
    </dgm:pt>
    <dgm:pt modelId="{AC146137-EA98-461C-8C7D-69F1FA6D5E66}" type="sibTrans" cxnId="{84C84E5A-9742-4169-8D52-BAA41804354F}">
      <dgm:prSet/>
      <dgm:spPr/>
      <dgm:t>
        <a:bodyPr/>
        <a:lstStyle/>
        <a:p>
          <a:endParaRPr lang="en-US"/>
        </a:p>
      </dgm:t>
    </dgm:pt>
    <dgm:pt modelId="{DD9EA1D3-AD88-4205-A820-35757EF6E75C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Emergency Contact Information</a:t>
          </a:r>
          <a:endParaRPr lang="en-US" dirty="0"/>
        </a:p>
      </dgm:t>
    </dgm:pt>
    <dgm:pt modelId="{C9A146D9-5467-4FF3-8B57-80CAF2AEB0AF}" type="parTrans" cxnId="{5D4B55F7-E43F-4A85-AC20-E3179E7154A3}">
      <dgm:prSet/>
      <dgm:spPr/>
      <dgm:t>
        <a:bodyPr/>
        <a:lstStyle/>
        <a:p>
          <a:endParaRPr lang="en-US"/>
        </a:p>
      </dgm:t>
    </dgm:pt>
    <dgm:pt modelId="{A31CE14E-854D-41CC-98CA-EF7EE5EBD99F}" type="sibTrans" cxnId="{5D4B55F7-E43F-4A85-AC20-E3179E7154A3}">
      <dgm:prSet/>
      <dgm:spPr/>
      <dgm:t>
        <a:bodyPr/>
        <a:lstStyle/>
        <a:p>
          <a:endParaRPr lang="en-US"/>
        </a:p>
      </dgm:t>
    </dgm:pt>
    <dgm:pt modelId="{E8183C83-14A0-45EB-A61E-92223B4FEB8B}" type="pres">
      <dgm:prSet presAssocID="{E01E544B-65D2-4251-A371-93F3C59059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5EE4B4-3C23-4D9B-AC2D-A6212AC58548}" type="pres">
      <dgm:prSet presAssocID="{2A0E1000-8219-4EBD-AE11-C0D13C77128C}" presName="parAndChTx" presStyleLbl="node1" presStyleIdx="0" presStyleCnt="2" custScaleX="7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ABBB1-008C-4758-BB8C-A625560C62FC}" type="pres">
      <dgm:prSet presAssocID="{2BB162DD-EF44-4862-B76D-CFA5AFEA66E0}" presName="parAndChSpace" presStyleCnt="0"/>
      <dgm:spPr/>
    </dgm:pt>
    <dgm:pt modelId="{26BF7D44-5E7E-43BF-B3CB-7F7573C5FE63}" type="pres">
      <dgm:prSet presAssocID="{48F79AB0-F475-4855-90DC-D51F0778DD89}" presName="parAndChTx" presStyleLbl="node1" presStyleIdx="1" presStyleCnt="2" custLinFactNeighborX="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06C93-E448-480A-B896-824AF24BB0CA}" type="presOf" srcId="{DD9EA1D3-AD88-4205-A820-35757EF6E75C}" destId="{26BF7D44-5E7E-43BF-B3CB-7F7573C5FE63}" srcOrd="0" destOrd="3" presId="urn:microsoft.com/office/officeart/2005/8/layout/hChevron3"/>
    <dgm:cxn modelId="{84C84E5A-9742-4169-8D52-BAA41804354F}" srcId="{48F79AB0-F475-4855-90DC-D51F0778DD89}" destId="{18AC8354-90DA-4B84-8F27-B08B89678A6C}" srcOrd="1" destOrd="0" parTransId="{1D09A3CC-2EDD-4243-BBB8-CDC5BC71DBEA}" sibTransId="{AC146137-EA98-461C-8C7D-69F1FA6D5E66}"/>
    <dgm:cxn modelId="{3D2A7C99-CFCD-4F3A-980D-80509E60FD45}" type="presOf" srcId="{2A0E1000-8219-4EBD-AE11-C0D13C77128C}" destId="{DC5EE4B4-3C23-4D9B-AC2D-A6212AC58548}" srcOrd="0" destOrd="0" presId="urn:microsoft.com/office/officeart/2005/8/layout/hChevron3"/>
    <dgm:cxn modelId="{BE6010D1-E0B1-475A-9C47-9DE7D7B52307}" type="presOf" srcId="{E01E544B-65D2-4251-A371-93F3C59059A2}" destId="{E8183C83-14A0-45EB-A61E-92223B4FEB8B}" srcOrd="0" destOrd="0" presId="urn:microsoft.com/office/officeart/2005/8/layout/hChevron3"/>
    <dgm:cxn modelId="{FAB3D14D-919B-4D0B-993A-E381F457C696}" srcId="{E01E544B-65D2-4251-A371-93F3C59059A2}" destId="{48F79AB0-F475-4855-90DC-D51F0778DD89}" srcOrd="1" destOrd="0" parTransId="{A2E775C0-5F44-49A4-8D38-2CED99CFA007}" sibTransId="{A2A5C991-8074-4BB3-BB3B-36C595D94B3F}"/>
    <dgm:cxn modelId="{954A8C39-4A1B-4635-BA74-900869D93F66}" srcId="{48F79AB0-F475-4855-90DC-D51F0778DD89}" destId="{E81859FE-0BE1-454A-BB17-9BE8514BF4E8}" srcOrd="0" destOrd="0" parTransId="{237332D6-9829-4125-9946-15856F3002DC}" sibTransId="{C2BFE855-9FB7-4BC4-BDD5-DD32D88D8DAB}"/>
    <dgm:cxn modelId="{5D4B55F7-E43F-4A85-AC20-E3179E7154A3}" srcId="{48F79AB0-F475-4855-90DC-D51F0778DD89}" destId="{DD9EA1D3-AD88-4205-A820-35757EF6E75C}" srcOrd="2" destOrd="0" parTransId="{C9A146D9-5467-4FF3-8B57-80CAF2AEB0AF}" sibTransId="{A31CE14E-854D-41CC-98CA-EF7EE5EBD99F}"/>
    <dgm:cxn modelId="{397155FC-B18E-434D-B040-D7133CA9747D}" type="presOf" srcId="{18AC8354-90DA-4B84-8F27-B08B89678A6C}" destId="{26BF7D44-5E7E-43BF-B3CB-7F7573C5FE63}" srcOrd="0" destOrd="2" presId="urn:microsoft.com/office/officeart/2005/8/layout/hChevron3"/>
    <dgm:cxn modelId="{95CE02AA-849E-41F0-B1AC-5D8DD3412909}" srcId="{E01E544B-65D2-4251-A371-93F3C59059A2}" destId="{2A0E1000-8219-4EBD-AE11-C0D13C77128C}" srcOrd="0" destOrd="0" parTransId="{040F2EEC-23EB-4D9D-8A0F-D0834C463077}" sibTransId="{2BB162DD-EF44-4862-B76D-CFA5AFEA66E0}"/>
    <dgm:cxn modelId="{27A618AE-CC09-4478-BD2B-123B90DCE7B5}" type="presOf" srcId="{E81859FE-0BE1-454A-BB17-9BE8514BF4E8}" destId="{26BF7D44-5E7E-43BF-B3CB-7F7573C5FE63}" srcOrd="0" destOrd="1" presId="urn:microsoft.com/office/officeart/2005/8/layout/hChevron3"/>
    <dgm:cxn modelId="{42B9BC60-B065-4C2C-A2FB-3BE8BDD8D8AE}" type="presOf" srcId="{48F79AB0-F475-4855-90DC-D51F0778DD89}" destId="{26BF7D44-5E7E-43BF-B3CB-7F7573C5FE63}" srcOrd="0" destOrd="0" presId="urn:microsoft.com/office/officeart/2005/8/layout/hChevron3"/>
    <dgm:cxn modelId="{5783F330-A8FD-4F89-8E86-13626FE045F6}" type="presParOf" srcId="{E8183C83-14A0-45EB-A61E-92223B4FEB8B}" destId="{DC5EE4B4-3C23-4D9B-AC2D-A6212AC58548}" srcOrd="0" destOrd="0" presId="urn:microsoft.com/office/officeart/2005/8/layout/hChevron3"/>
    <dgm:cxn modelId="{9818A40C-B656-45BC-9308-C4ED0A0F5809}" type="presParOf" srcId="{E8183C83-14A0-45EB-A61E-92223B4FEB8B}" destId="{FABABBB1-008C-4758-BB8C-A625560C62FC}" srcOrd="1" destOrd="0" presId="urn:microsoft.com/office/officeart/2005/8/layout/hChevron3"/>
    <dgm:cxn modelId="{8E528AD1-00C0-4B24-B9B1-19D2444FC541}" type="presParOf" srcId="{E8183C83-14A0-45EB-A61E-92223B4FEB8B}" destId="{26BF7D44-5E7E-43BF-B3CB-7F7573C5FE6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5F0A-EE86-4346-982D-222FDA493E93}">
      <dsp:nvSpPr>
        <dsp:cNvPr id="0" name=""/>
        <dsp:cNvSpPr/>
      </dsp:nvSpPr>
      <dsp:spPr>
        <a:xfrm>
          <a:off x="0" y="7376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About </a:t>
          </a:r>
          <a:r>
            <a:rPr lang="en-US" sz="2100" kern="1200" dirty="0" err="1" smtClean="0">
              <a:solidFill>
                <a:schemeClr val="tx1"/>
              </a:solidFill>
            </a:rPr>
            <a:t>AdWorks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97751"/>
        <a:ext cx="3609624" cy="443423"/>
      </dsp:txXfrm>
    </dsp:sp>
    <dsp:sp modelId="{A08ACECB-1B59-4987-AD39-A05ACC1FA13B}">
      <dsp:nvSpPr>
        <dsp:cNvPr id="0" name=""/>
        <dsp:cNvSpPr/>
      </dsp:nvSpPr>
      <dsp:spPr>
        <a:xfrm>
          <a:off x="0" y="62564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Accomplishments</a:t>
          </a:r>
          <a:endParaRPr lang="en-US" sz="2100" kern="1200" dirty="0"/>
        </a:p>
      </dsp:txBody>
      <dsp:txXfrm>
        <a:off x="23988" y="649631"/>
        <a:ext cx="3609624" cy="443423"/>
      </dsp:txXfrm>
    </dsp:sp>
    <dsp:sp modelId="{96DEE890-97ED-4986-8830-37DBF8FD0E0E}">
      <dsp:nvSpPr>
        <dsp:cNvPr id="0" name=""/>
        <dsp:cNvSpPr/>
      </dsp:nvSpPr>
      <dsp:spPr>
        <a:xfrm>
          <a:off x="0" y="117752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Organization</a:t>
          </a:r>
          <a:endParaRPr lang="en-US" sz="2100" kern="1200" dirty="0"/>
        </a:p>
      </dsp:txBody>
      <dsp:txXfrm>
        <a:off x="23988" y="1201511"/>
        <a:ext cx="3609624" cy="443423"/>
      </dsp:txXfrm>
    </dsp:sp>
    <dsp:sp modelId="{26082038-E7D7-4B88-9901-1FEF7B437361}">
      <dsp:nvSpPr>
        <dsp:cNvPr id="0" name=""/>
        <dsp:cNvSpPr/>
      </dsp:nvSpPr>
      <dsp:spPr>
        <a:xfrm>
          <a:off x="0" y="172940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Working with Clients</a:t>
          </a:r>
          <a:endParaRPr lang="en-US" sz="2100" kern="1200" dirty="0"/>
        </a:p>
      </dsp:txBody>
      <dsp:txXfrm>
        <a:off x="23988" y="1753391"/>
        <a:ext cx="3609624" cy="443423"/>
      </dsp:txXfrm>
    </dsp:sp>
    <dsp:sp modelId="{D33590D4-2843-41C9-A077-7351FC5C7577}">
      <dsp:nvSpPr>
        <dsp:cNvPr id="0" name=""/>
        <dsp:cNvSpPr/>
      </dsp:nvSpPr>
      <dsp:spPr>
        <a:xfrm>
          <a:off x="0" y="228128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Health Insurance</a:t>
          </a:r>
          <a:endParaRPr lang="en-US" sz="2100" kern="1200" dirty="0"/>
        </a:p>
      </dsp:txBody>
      <dsp:txXfrm>
        <a:off x="23988" y="2305271"/>
        <a:ext cx="3609624" cy="443423"/>
      </dsp:txXfrm>
    </dsp:sp>
    <dsp:sp modelId="{9A6AE5AD-EC98-4ABA-994D-CB8098D5256F}">
      <dsp:nvSpPr>
        <dsp:cNvPr id="0" name=""/>
        <dsp:cNvSpPr/>
      </dsp:nvSpPr>
      <dsp:spPr>
        <a:xfrm>
          <a:off x="0" y="283316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Leave Time</a:t>
          </a:r>
          <a:endParaRPr lang="en-US" sz="2100" kern="1200" dirty="0"/>
        </a:p>
      </dsp:txBody>
      <dsp:txXfrm>
        <a:off x="23988" y="2857151"/>
        <a:ext cx="3609624" cy="443423"/>
      </dsp:txXfrm>
    </dsp:sp>
    <dsp:sp modelId="{047C6185-8A33-4FDA-BE39-B0175176EA04}">
      <dsp:nvSpPr>
        <dsp:cNvPr id="0" name=""/>
        <dsp:cNvSpPr/>
      </dsp:nvSpPr>
      <dsp:spPr>
        <a:xfrm>
          <a:off x="0" y="3385044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Paperwork Process</a:t>
          </a:r>
          <a:endParaRPr lang="en-US" sz="2100" kern="1200" dirty="0"/>
        </a:p>
      </dsp:txBody>
      <dsp:txXfrm>
        <a:off x="23988" y="3409032"/>
        <a:ext cx="3609624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DA43A-A82A-4575-A2DD-5AF4FA2876B5}">
      <dsp:nvSpPr>
        <dsp:cNvPr id="0" name=""/>
        <dsp:cNvSpPr/>
      </dsp:nvSpPr>
      <dsp:spPr>
        <a:xfrm>
          <a:off x="0" y="0"/>
          <a:ext cx="746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9EBD9-BAF9-48B2-BE3C-A1B9040DF799}">
      <dsp:nvSpPr>
        <dsp:cNvPr id="0" name=""/>
        <dsp:cNvSpPr/>
      </dsp:nvSpPr>
      <dsp:spPr>
        <a:xfrm>
          <a:off x="0" y="0"/>
          <a:ext cx="1493520" cy="3951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Liz Doe, President</a:t>
          </a:r>
          <a:endParaRPr lang="en-US" sz="2600" kern="1200"/>
        </a:p>
      </dsp:txBody>
      <dsp:txXfrm>
        <a:off x="0" y="0"/>
        <a:ext cx="1493520" cy="3951337"/>
      </dsp:txXfrm>
    </dsp:sp>
    <dsp:sp modelId="{28973326-6179-4249-98D4-616F36671F3A}">
      <dsp:nvSpPr>
        <dsp:cNvPr id="0" name=""/>
        <dsp:cNvSpPr/>
      </dsp:nvSpPr>
      <dsp:spPr>
        <a:xfrm>
          <a:off x="1605533" y="46449"/>
          <a:ext cx="1878848" cy="9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Marcus James, Head of Accounting</a:t>
          </a:r>
          <a:endParaRPr lang="en-US" sz="1900" kern="1200"/>
        </a:p>
      </dsp:txBody>
      <dsp:txXfrm>
        <a:off x="1605533" y="46449"/>
        <a:ext cx="1878848" cy="928988"/>
      </dsp:txXfrm>
    </dsp:sp>
    <dsp:sp modelId="{369E9E11-6B1C-434D-A4D7-251EF0C47738}">
      <dsp:nvSpPr>
        <dsp:cNvPr id="0" name=""/>
        <dsp:cNvSpPr/>
      </dsp:nvSpPr>
      <dsp:spPr>
        <a:xfrm>
          <a:off x="1493520" y="975438"/>
          <a:ext cx="5974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89D4B-573D-4F77-BA49-A95BA1ADA634}">
      <dsp:nvSpPr>
        <dsp:cNvPr id="0" name=""/>
        <dsp:cNvSpPr/>
      </dsp:nvSpPr>
      <dsp:spPr>
        <a:xfrm>
          <a:off x="1605534" y="1021887"/>
          <a:ext cx="1878848" cy="9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Bob Roberts, Sales Chief</a:t>
          </a:r>
          <a:endParaRPr lang="en-US" sz="1900" kern="1200"/>
        </a:p>
      </dsp:txBody>
      <dsp:txXfrm>
        <a:off x="1605534" y="1021887"/>
        <a:ext cx="1878848" cy="928988"/>
      </dsp:txXfrm>
    </dsp:sp>
    <dsp:sp modelId="{95041563-E4EC-4942-BF7B-CD6A44DC5818}">
      <dsp:nvSpPr>
        <dsp:cNvPr id="0" name=""/>
        <dsp:cNvSpPr/>
      </dsp:nvSpPr>
      <dsp:spPr>
        <a:xfrm>
          <a:off x="3596396" y="1021887"/>
          <a:ext cx="1878848" cy="9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Jim Francks, Head Salesperson</a:t>
          </a:r>
          <a:endParaRPr lang="en-US" sz="1300" kern="1200"/>
        </a:p>
      </dsp:txBody>
      <dsp:txXfrm>
        <a:off x="3596396" y="1021887"/>
        <a:ext cx="1878848" cy="928988"/>
      </dsp:txXfrm>
    </dsp:sp>
    <dsp:sp modelId="{5C68C311-C018-47CF-92AB-C3E3C3EF1C49}">
      <dsp:nvSpPr>
        <dsp:cNvPr id="0" name=""/>
        <dsp:cNvSpPr/>
      </dsp:nvSpPr>
      <dsp:spPr>
        <a:xfrm>
          <a:off x="5587258" y="1021887"/>
          <a:ext cx="1878848" cy="46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Beth White, Salesperson</a:t>
          </a:r>
          <a:endParaRPr lang="en-US" sz="1300" kern="1200"/>
        </a:p>
      </dsp:txBody>
      <dsp:txXfrm>
        <a:off x="5587258" y="1021887"/>
        <a:ext cx="1878848" cy="464494"/>
      </dsp:txXfrm>
    </dsp:sp>
    <dsp:sp modelId="{29C8669A-2DCA-428C-AE24-7ADB12C6972E}">
      <dsp:nvSpPr>
        <dsp:cNvPr id="0" name=""/>
        <dsp:cNvSpPr/>
      </dsp:nvSpPr>
      <dsp:spPr>
        <a:xfrm>
          <a:off x="5587258" y="1486381"/>
          <a:ext cx="1878848" cy="46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Luiz Ramierez, Salesperson</a:t>
          </a:r>
          <a:endParaRPr lang="en-US" sz="1300" kern="1200"/>
        </a:p>
      </dsp:txBody>
      <dsp:txXfrm>
        <a:off x="5587258" y="1486381"/>
        <a:ext cx="1878848" cy="464494"/>
      </dsp:txXfrm>
    </dsp:sp>
    <dsp:sp modelId="{2A6D5EFA-EBB2-4023-9F4C-C91899DE5AA3}">
      <dsp:nvSpPr>
        <dsp:cNvPr id="0" name=""/>
        <dsp:cNvSpPr/>
      </dsp:nvSpPr>
      <dsp:spPr>
        <a:xfrm>
          <a:off x="1493520" y="1950876"/>
          <a:ext cx="5974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7F3A2-50AE-4AC1-A797-514E85E3CC93}">
      <dsp:nvSpPr>
        <dsp:cNvPr id="0" name=""/>
        <dsp:cNvSpPr/>
      </dsp:nvSpPr>
      <dsp:spPr>
        <a:xfrm>
          <a:off x="1605534" y="1997325"/>
          <a:ext cx="1878848" cy="9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Elizabeth Walter, Design Specialist</a:t>
          </a:r>
          <a:endParaRPr lang="en-US" sz="1900" kern="1200"/>
        </a:p>
      </dsp:txBody>
      <dsp:txXfrm>
        <a:off x="1605534" y="1997325"/>
        <a:ext cx="1878848" cy="928988"/>
      </dsp:txXfrm>
    </dsp:sp>
    <dsp:sp modelId="{367FCA9B-C5EE-4E77-9234-EDF757C243FF}">
      <dsp:nvSpPr>
        <dsp:cNvPr id="0" name=""/>
        <dsp:cNvSpPr/>
      </dsp:nvSpPr>
      <dsp:spPr>
        <a:xfrm>
          <a:off x="3596396" y="1997325"/>
          <a:ext cx="1878848" cy="46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Todd Ham, Designer</a:t>
          </a:r>
          <a:endParaRPr lang="en-US" sz="1300" kern="1200" dirty="0"/>
        </a:p>
      </dsp:txBody>
      <dsp:txXfrm>
        <a:off x="3596396" y="1997325"/>
        <a:ext cx="1878848" cy="464494"/>
      </dsp:txXfrm>
    </dsp:sp>
    <dsp:sp modelId="{2F5877AF-180D-4B76-B46D-ACFB2A992A92}">
      <dsp:nvSpPr>
        <dsp:cNvPr id="0" name=""/>
        <dsp:cNvSpPr/>
      </dsp:nvSpPr>
      <dsp:spPr>
        <a:xfrm>
          <a:off x="3484382" y="2461819"/>
          <a:ext cx="39817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3EB6F-027C-4406-8203-4C05A8498EA0}">
      <dsp:nvSpPr>
        <dsp:cNvPr id="0" name=""/>
        <dsp:cNvSpPr/>
      </dsp:nvSpPr>
      <dsp:spPr>
        <a:xfrm>
          <a:off x="3596396" y="2461819"/>
          <a:ext cx="1878848" cy="464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Karole</a:t>
          </a:r>
          <a:r>
            <a:rPr lang="en-US" sz="1300" kern="1200" dirty="0" smtClean="0"/>
            <a:t> McGrew,  Designer</a:t>
          </a:r>
          <a:endParaRPr lang="en-US" sz="1300" kern="1200" dirty="0"/>
        </a:p>
      </dsp:txBody>
      <dsp:txXfrm>
        <a:off x="3596396" y="2461819"/>
        <a:ext cx="1878848" cy="464494"/>
      </dsp:txXfrm>
    </dsp:sp>
    <dsp:sp modelId="{542D3839-6EE6-4ED4-B7EE-A8DBC1E4101D}">
      <dsp:nvSpPr>
        <dsp:cNvPr id="0" name=""/>
        <dsp:cNvSpPr/>
      </dsp:nvSpPr>
      <dsp:spPr>
        <a:xfrm>
          <a:off x="1493520" y="2926314"/>
          <a:ext cx="5974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0B6BE-DB7B-436F-9FB5-3C56844C1845}">
      <dsp:nvSpPr>
        <dsp:cNvPr id="0" name=""/>
        <dsp:cNvSpPr/>
      </dsp:nvSpPr>
      <dsp:spPr>
        <a:xfrm>
          <a:off x="1605533" y="2972763"/>
          <a:ext cx="1878848" cy="9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Tom Bridge, Head of Advertising</a:t>
          </a:r>
          <a:endParaRPr lang="en-US" sz="1900" kern="1200"/>
        </a:p>
      </dsp:txBody>
      <dsp:txXfrm>
        <a:off x="1605533" y="2972763"/>
        <a:ext cx="1878848" cy="928988"/>
      </dsp:txXfrm>
    </dsp:sp>
    <dsp:sp modelId="{BE45E5A8-4748-4A76-B44C-6C503AA78858}">
      <dsp:nvSpPr>
        <dsp:cNvPr id="0" name=""/>
        <dsp:cNvSpPr/>
      </dsp:nvSpPr>
      <dsp:spPr>
        <a:xfrm>
          <a:off x="3596396" y="2972763"/>
          <a:ext cx="1878848" cy="928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Katie Drew, Associate</a:t>
          </a:r>
          <a:endParaRPr lang="en-US" sz="1300" kern="1200"/>
        </a:p>
      </dsp:txBody>
      <dsp:txXfrm>
        <a:off x="3596396" y="2972763"/>
        <a:ext cx="1878848" cy="928988"/>
      </dsp:txXfrm>
    </dsp:sp>
    <dsp:sp modelId="{4A91AFD1-E76F-411B-B82B-760189491DBE}">
      <dsp:nvSpPr>
        <dsp:cNvPr id="0" name=""/>
        <dsp:cNvSpPr/>
      </dsp:nvSpPr>
      <dsp:spPr>
        <a:xfrm>
          <a:off x="1493520" y="3901752"/>
          <a:ext cx="5974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B3FC-9F02-41E6-8C62-106AA055D011}">
      <dsp:nvSpPr>
        <dsp:cNvPr id="0" name=""/>
        <dsp:cNvSpPr/>
      </dsp:nvSpPr>
      <dsp:spPr>
        <a:xfrm>
          <a:off x="2768991" y="2020907"/>
          <a:ext cx="1929616" cy="1929616"/>
        </a:xfrm>
        <a:prstGeom prst="ellipse">
          <a:avLst/>
        </a:prstGeom>
        <a:solidFill>
          <a:schemeClr val="accent6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Satisfied Client</a:t>
          </a:r>
          <a:endParaRPr lang="en-US" sz="3100" kern="1200" dirty="0"/>
        </a:p>
      </dsp:txBody>
      <dsp:txXfrm>
        <a:off x="3051577" y="2303493"/>
        <a:ext cx="1364444" cy="1364444"/>
      </dsp:txXfrm>
    </dsp:sp>
    <dsp:sp modelId="{43ECF5E7-5A4C-46D8-9AC6-27C79D9D1377}">
      <dsp:nvSpPr>
        <dsp:cNvPr id="0" name=""/>
        <dsp:cNvSpPr/>
      </dsp:nvSpPr>
      <dsp:spPr>
        <a:xfrm rot="20700000">
          <a:off x="4721999" y="2253559"/>
          <a:ext cx="1436083" cy="549940"/>
        </a:xfrm>
        <a:prstGeom prst="leftArrow">
          <a:avLst>
            <a:gd name="adj1" fmla="val 60000"/>
            <a:gd name="adj2" fmla="val 50000"/>
          </a:avLst>
        </a:prstGeom>
        <a:solidFill>
          <a:schemeClr val="dk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6CA4CB53-4211-4624-8963-B57B50D640DE}">
      <dsp:nvSpPr>
        <dsp:cNvPr id="0" name=""/>
        <dsp:cNvSpPr/>
      </dsp:nvSpPr>
      <dsp:spPr>
        <a:xfrm>
          <a:off x="5217049" y="1609432"/>
          <a:ext cx="1833135" cy="1466508"/>
        </a:xfrm>
        <a:prstGeom prst="roundRect">
          <a:avLst>
            <a:gd name="adj" fmla="val 10000"/>
          </a:avLst>
        </a:prstGeom>
        <a:solidFill>
          <a:schemeClr val="accent6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Media Relations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Contacts media outlets</a:t>
          </a:r>
          <a:endParaRPr lang="en-US" sz="1600" kern="1200" dirty="0"/>
        </a:p>
      </dsp:txBody>
      <dsp:txXfrm>
        <a:off x="5260002" y="1652385"/>
        <a:ext cx="1747229" cy="1380602"/>
      </dsp:txXfrm>
    </dsp:sp>
    <dsp:sp modelId="{09EAB628-81E1-48D7-B19B-619EDE0204F6}">
      <dsp:nvSpPr>
        <dsp:cNvPr id="0" name=""/>
        <dsp:cNvSpPr/>
      </dsp:nvSpPr>
      <dsp:spPr>
        <a:xfrm rot="17700000">
          <a:off x="3762284" y="1109814"/>
          <a:ext cx="1436083" cy="549940"/>
        </a:xfrm>
        <a:prstGeom prst="leftArrow">
          <a:avLst>
            <a:gd name="adj1" fmla="val 60000"/>
            <a:gd name="adj2" fmla="val 50000"/>
          </a:avLst>
        </a:prstGeom>
        <a:solidFill>
          <a:schemeClr val="dk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16D40C4A-3B9C-427E-B694-09E017BD0B50}">
      <dsp:nvSpPr>
        <dsp:cNvPr id="0" name=""/>
        <dsp:cNvSpPr/>
      </dsp:nvSpPr>
      <dsp:spPr>
        <a:xfrm>
          <a:off x="3867216" y="764"/>
          <a:ext cx="1833135" cy="1466508"/>
        </a:xfrm>
        <a:prstGeom prst="roundRect">
          <a:avLst>
            <a:gd name="adj" fmla="val 10000"/>
          </a:avLst>
        </a:prstGeom>
        <a:solidFill>
          <a:schemeClr val="accent6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Main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Sells ad space</a:t>
          </a:r>
          <a:endParaRPr lang="en-US" sz="1600" kern="1200" dirty="0"/>
        </a:p>
      </dsp:txBody>
      <dsp:txXfrm>
        <a:off x="3910169" y="43717"/>
        <a:ext cx="1747229" cy="1380602"/>
      </dsp:txXfrm>
    </dsp:sp>
    <dsp:sp modelId="{60C9A54F-C5FB-4ED9-9F11-1D3395C946ED}">
      <dsp:nvSpPr>
        <dsp:cNvPr id="0" name=""/>
        <dsp:cNvSpPr/>
      </dsp:nvSpPr>
      <dsp:spPr>
        <a:xfrm rot="14700000">
          <a:off x="2269232" y="1109814"/>
          <a:ext cx="1436083" cy="549940"/>
        </a:xfrm>
        <a:prstGeom prst="leftArrow">
          <a:avLst>
            <a:gd name="adj1" fmla="val 60000"/>
            <a:gd name="adj2" fmla="val 50000"/>
          </a:avLst>
        </a:prstGeom>
        <a:solidFill>
          <a:schemeClr val="dk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584E8256-DC22-4191-9246-58BF1311B284}">
      <dsp:nvSpPr>
        <dsp:cNvPr id="0" name=""/>
        <dsp:cNvSpPr/>
      </dsp:nvSpPr>
      <dsp:spPr>
        <a:xfrm>
          <a:off x="1767248" y="764"/>
          <a:ext cx="1833135" cy="1466508"/>
        </a:xfrm>
        <a:prstGeom prst="roundRect">
          <a:avLst>
            <a:gd name="adj" fmla="val 10000"/>
          </a:avLst>
        </a:prstGeom>
        <a:solidFill>
          <a:schemeClr val="accent6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Design/Creative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on layout and artistic elements</a:t>
          </a:r>
          <a:endParaRPr lang="en-US" sz="1600" kern="1200" dirty="0"/>
        </a:p>
      </dsp:txBody>
      <dsp:txXfrm>
        <a:off x="1810201" y="43717"/>
        <a:ext cx="1747229" cy="1380602"/>
      </dsp:txXfrm>
    </dsp:sp>
    <dsp:sp modelId="{88B6481A-11AC-474A-8B43-ACD14F9FD966}">
      <dsp:nvSpPr>
        <dsp:cNvPr id="0" name=""/>
        <dsp:cNvSpPr/>
      </dsp:nvSpPr>
      <dsp:spPr>
        <a:xfrm rot="11700000">
          <a:off x="1309516" y="2253559"/>
          <a:ext cx="1436083" cy="549940"/>
        </a:xfrm>
        <a:prstGeom prst="leftArrow">
          <a:avLst>
            <a:gd name="adj1" fmla="val 60000"/>
            <a:gd name="adj2" fmla="val 50000"/>
          </a:avLst>
        </a:prstGeom>
        <a:solidFill>
          <a:schemeClr val="dk1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075A61D0-D51B-47D1-8BA5-6EC581A846D1}">
      <dsp:nvSpPr>
        <dsp:cNvPr id="0" name=""/>
        <dsp:cNvSpPr/>
      </dsp:nvSpPr>
      <dsp:spPr>
        <a:xfrm>
          <a:off x="417415" y="1609432"/>
          <a:ext cx="1833135" cy="1466508"/>
        </a:xfrm>
        <a:prstGeom prst="roundRect">
          <a:avLst>
            <a:gd name="adj" fmla="val 10000"/>
          </a:avLst>
        </a:prstGeom>
        <a:solidFill>
          <a:schemeClr val="accent6"/>
        </a:solidFill>
        <a:ln w="53975" cap="flat" cmpd="dbl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Advertising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 the target audience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Encompass a competitive edge</a:t>
          </a:r>
          <a:endParaRPr lang="en-US" sz="1600" kern="1200" dirty="0"/>
        </a:p>
      </dsp:txBody>
      <dsp:txXfrm>
        <a:off x="460368" y="1652385"/>
        <a:ext cx="1747229" cy="1380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9588-8A59-4CFC-ADE5-A6FB76735298}">
      <dsp:nvSpPr>
        <dsp:cNvPr id="0" name=""/>
        <dsp:cNvSpPr/>
      </dsp:nvSpPr>
      <dsp:spPr>
        <a:xfrm>
          <a:off x="0" y="2805434"/>
          <a:ext cx="8001000" cy="1840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Unpaid Leave</a:t>
          </a:r>
          <a:endParaRPr lang="en-US" sz="3200" kern="1200" dirty="0"/>
        </a:p>
      </dsp:txBody>
      <dsp:txXfrm>
        <a:off x="0" y="2805434"/>
        <a:ext cx="8001000" cy="993961"/>
      </dsp:txXfrm>
    </dsp:sp>
    <dsp:sp modelId="{193636E1-0CA7-4A27-A165-AE33915C030C}">
      <dsp:nvSpPr>
        <dsp:cNvPr id="0" name=""/>
        <dsp:cNvSpPr/>
      </dsp:nvSpPr>
      <dsp:spPr>
        <a:xfrm>
          <a:off x="976" y="3762582"/>
          <a:ext cx="1599809" cy="8467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Family and Medical Leave</a:t>
          </a:r>
          <a:endParaRPr lang="en-US" sz="1300" kern="1200" dirty="0"/>
        </a:p>
      </dsp:txBody>
      <dsp:txXfrm>
        <a:off x="976" y="3762582"/>
        <a:ext cx="1599809" cy="846707"/>
      </dsp:txXfrm>
    </dsp:sp>
    <dsp:sp modelId="{3E91634D-8B4E-4BB7-929A-84294AE22FD5}">
      <dsp:nvSpPr>
        <dsp:cNvPr id="0" name=""/>
        <dsp:cNvSpPr/>
      </dsp:nvSpPr>
      <dsp:spPr>
        <a:xfrm>
          <a:off x="1600786" y="3762582"/>
          <a:ext cx="1599809" cy="8467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Family Military Leave</a:t>
          </a:r>
          <a:endParaRPr lang="en-US" sz="1300" kern="1200" dirty="0"/>
        </a:p>
      </dsp:txBody>
      <dsp:txXfrm>
        <a:off x="1600786" y="3762582"/>
        <a:ext cx="1599809" cy="846707"/>
      </dsp:txXfrm>
    </dsp:sp>
    <dsp:sp modelId="{58C68858-638B-423A-9506-912BF9A8666A}">
      <dsp:nvSpPr>
        <dsp:cNvPr id="0" name=""/>
        <dsp:cNvSpPr/>
      </dsp:nvSpPr>
      <dsp:spPr>
        <a:xfrm>
          <a:off x="3200595" y="3762582"/>
          <a:ext cx="1599809" cy="8467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School Activity</a:t>
          </a:r>
          <a:endParaRPr lang="en-US" sz="1300" kern="1200" dirty="0"/>
        </a:p>
      </dsp:txBody>
      <dsp:txXfrm>
        <a:off x="3200595" y="3762582"/>
        <a:ext cx="1599809" cy="846707"/>
      </dsp:txXfrm>
    </dsp:sp>
    <dsp:sp modelId="{EC7C4462-127A-47A6-B35F-DDEB595CC202}">
      <dsp:nvSpPr>
        <dsp:cNvPr id="0" name=""/>
        <dsp:cNvSpPr/>
      </dsp:nvSpPr>
      <dsp:spPr>
        <a:xfrm>
          <a:off x="4800404" y="3762582"/>
          <a:ext cx="1599809" cy="8467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Non-approved Conference</a:t>
          </a:r>
          <a:endParaRPr lang="en-US" sz="1300" kern="1200" dirty="0"/>
        </a:p>
      </dsp:txBody>
      <dsp:txXfrm>
        <a:off x="4800404" y="3762582"/>
        <a:ext cx="1599809" cy="846707"/>
      </dsp:txXfrm>
    </dsp:sp>
    <dsp:sp modelId="{15C922A9-9B0E-418F-BF79-03B320D49958}">
      <dsp:nvSpPr>
        <dsp:cNvPr id="0" name=""/>
        <dsp:cNvSpPr/>
      </dsp:nvSpPr>
      <dsp:spPr>
        <a:xfrm>
          <a:off x="6400213" y="3762582"/>
          <a:ext cx="1599809" cy="8467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Maternity</a:t>
          </a:r>
          <a:endParaRPr lang="en-US" sz="1300" kern="1200" dirty="0"/>
        </a:p>
      </dsp:txBody>
      <dsp:txXfrm>
        <a:off x="6400213" y="3762582"/>
        <a:ext cx="1599809" cy="846707"/>
      </dsp:txXfrm>
    </dsp:sp>
    <dsp:sp modelId="{3B5C157A-44A9-4558-80B2-7ECE86EFAA19}">
      <dsp:nvSpPr>
        <dsp:cNvPr id="0" name=""/>
        <dsp:cNvSpPr/>
      </dsp:nvSpPr>
      <dsp:spPr>
        <a:xfrm rot="10800000">
          <a:off x="0" y="2096"/>
          <a:ext cx="8001000" cy="283094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Paid Leave</a:t>
          </a:r>
          <a:endParaRPr lang="en-US" sz="3200" kern="1200" dirty="0"/>
        </a:p>
      </dsp:txBody>
      <dsp:txXfrm rot="-10800000">
        <a:off x="0" y="2096"/>
        <a:ext cx="8001000" cy="993663"/>
      </dsp:txXfrm>
    </dsp:sp>
    <dsp:sp modelId="{E2BAEB06-8949-41D5-9705-40F133178E42}">
      <dsp:nvSpPr>
        <dsp:cNvPr id="0" name=""/>
        <dsp:cNvSpPr/>
      </dsp:nvSpPr>
      <dsp:spPr>
        <a:xfrm>
          <a:off x="0" y="995759"/>
          <a:ext cx="1000125" cy="846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Jury Duty</a:t>
          </a:r>
          <a:endParaRPr lang="en-US" sz="1300" kern="1200" dirty="0"/>
        </a:p>
      </dsp:txBody>
      <dsp:txXfrm>
        <a:off x="0" y="995759"/>
        <a:ext cx="1000125" cy="846453"/>
      </dsp:txXfrm>
    </dsp:sp>
    <dsp:sp modelId="{AC336B64-78EA-4603-85D6-C00F30E1EA47}">
      <dsp:nvSpPr>
        <dsp:cNvPr id="0" name=""/>
        <dsp:cNvSpPr/>
      </dsp:nvSpPr>
      <dsp:spPr>
        <a:xfrm>
          <a:off x="1000125" y="995759"/>
          <a:ext cx="1000125" cy="846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Disability</a:t>
          </a:r>
          <a:endParaRPr lang="en-US" sz="1300" kern="1200" dirty="0"/>
        </a:p>
      </dsp:txBody>
      <dsp:txXfrm>
        <a:off x="1000125" y="995759"/>
        <a:ext cx="1000125" cy="846453"/>
      </dsp:txXfrm>
    </dsp:sp>
    <dsp:sp modelId="{048DFAF0-B4DA-44B7-A4B4-B9C49717BA69}">
      <dsp:nvSpPr>
        <dsp:cNvPr id="0" name=""/>
        <dsp:cNvSpPr/>
      </dsp:nvSpPr>
      <dsp:spPr>
        <a:xfrm>
          <a:off x="2000250" y="995759"/>
          <a:ext cx="1000125" cy="846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Organ Donor</a:t>
          </a:r>
          <a:endParaRPr lang="en-US" sz="1300" kern="1200"/>
        </a:p>
      </dsp:txBody>
      <dsp:txXfrm>
        <a:off x="2000250" y="995759"/>
        <a:ext cx="1000125" cy="846453"/>
      </dsp:txXfrm>
    </dsp:sp>
    <dsp:sp modelId="{5698A786-B5D4-42DB-9B64-40FBA2AC3826}">
      <dsp:nvSpPr>
        <dsp:cNvPr id="0" name=""/>
        <dsp:cNvSpPr/>
      </dsp:nvSpPr>
      <dsp:spPr>
        <a:xfrm>
          <a:off x="3000375" y="995759"/>
          <a:ext cx="1000125" cy="846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Holidays</a:t>
          </a:r>
          <a:endParaRPr lang="en-US" sz="1300" kern="1200"/>
        </a:p>
      </dsp:txBody>
      <dsp:txXfrm>
        <a:off x="3000375" y="995759"/>
        <a:ext cx="1000125" cy="846453"/>
      </dsp:txXfrm>
    </dsp:sp>
    <dsp:sp modelId="{5CF52300-BD34-455A-89E4-1103A5B7AA0E}">
      <dsp:nvSpPr>
        <dsp:cNvPr id="0" name=""/>
        <dsp:cNvSpPr/>
      </dsp:nvSpPr>
      <dsp:spPr>
        <a:xfrm>
          <a:off x="4000500" y="995759"/>
          <a:ext cx="1000125" cy="846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Funeral</a:t>
          </a:r>
          <a:endParaRPr lang="en-US" sz="1300" kern="1200" dirty="0"/>
        </a:p>
      </dsp:txBody>
      <dsp:txXfrm>
        <a:off x="4000500" y="995759"/>
        <a:ext cx="1000125" cy="846453"/>
      </dsp:txXfrm>
    </dsp:sp>
    <dsp:sp modelId="{CA318493-9553-4B02-ACB5-09E4DEFA16AB}">
      <dsp:nvSpPr>
        <dsp:cNvPr id="0" name=""/>
        <dsp:cNvSpPr/>
      </dsp:nvSpPr>
      <dsp:spPr>
        <a:xfrm>
          <a:off x="5000625" y="995759"/>
          <a:ext cx="1000125" cy="846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Military</a:t>
          </a:r>
          <a:endParaRPr lang="en-US" sz="1300" kern="1200" dirty="0"/>
        </a:p>
      </dsp:txBody>
      <dsp:txXfrm>
        <a:off x="5000625" y="995759"/>
        <a:ext cx="1000125" cy="846453"/>
      </dsp:txXfrm>
    </dsp:sp>
    <dsp:sp modelId="{71760CD6-AD4A-4046-A01F-1D6F38C38729}">
      <dsp:nvSpPr>
        <dsp:cNvPr id="0" name=""/>
        <dsp:cNvSpPr/>
      </dsp:nvSpPr>
      <dsp:spPr>
        <a:xfrm>
          <a:off x="6000750" y="995759"/>
          <a:ext cx="1000125" cy="846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Sick</a:t>
          </a:r>
          <a:endParaRPr lang="en-US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1 day per month</a:t>
          </a:r>
          <a:endParaRPr lang="en-US" sz="1000" kern="1200"/>
        </a:p>
      </dsp:txBody>
      <dsp:txXfrm>
        <a:off x="6000750" y="995759"/>
        <a:ext cx="1000125" cy="846453"/>
      </dsp:txXfrm>
    </dsp:sp>
    <dsp:sp modelId="{8C39E676-2F17-4F8E-BE2B-1295E152F094}">
      <dsp:nvSpPr>
        <dsp:cNvPr id="0" name=""/>
        <dsp:cNvSpPr/>
      </dsp:nvSpPr>
      <dsp:spPr>
        <a:xfrm>
          <a:off x="7000875" y="995759"/>
          <a:ext cx="1000125" cy="8464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Vacation</a:t>
          </a:r>
          <a:endParaRPr lang="en-US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12 days: 1-3 years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1 day extra per year</a:t>
          </a:r>
          <a:endParaRPr lang="en-US" sz="1000" kern="1200"/>
        </a:p>
      </dsp:txBody>
      <dsp:txXfrm>
        <a:off x="7000875" y="995759"/>
        <a:ext cx="1000125" cy="8464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EE4B4-3C23-4D9B-AC2D-A6212AC58548}">
      <dsp:nvSpPr>
        <dsp:cNvPr id="0" name=""/>
        <dsp:cNvSpPr/>
      </dsp:nvSpPr>
      <dsp:spPr>
        <a:xfrm>
          <a:off x="1033" y="0"/>
          <a:ext cx="3362666" cy="3057236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97" tIns="71120" rIns="621989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Supervisor provides paperwork to employee</a:t>
          </a:r>
          <a:endParaRPr lang="en-US" sz="2800" kern="1200" dirty="0"/>
        </a:p>
      </dsp:txBody>
      <dsp:txXfrm>
        <a:off x="1033" y="0"/>
        <a:ext cx="2980512" cy="3057236"/>
      </dsp:txXfrm>
    </dsp:sp>
    <dsp:sp modelId="{26BF7D44-5E7E-43BF-B3CB-7F7573C5FE63}">
      <dsp:nvSpPr>
        <dsp:cNvPr id="0" name=""/>
        <dsp:cNvSpPr/>
      </dsp:nvSpPr>
      <dsp:spPr>
        <a:xfrm>
          <a:off x="2483172" y="0"/>
          <a:ext cx="4407799" cy="3057236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97" tIns="71120" rIns="155497" bIns="7112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Employee submits paperwork within  one week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Tax Forms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401k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Emergency Contact Information</a:t>
          </a:r>
          <a:endParaRPr lang="en-US" sz="2200" kern="1200" dirty="0"/>
        </a:p>
      </dsp:txBody>
      <dsp:txXfrm>
        <a:off x="3247481" y="0"/>
        <a:ext cx="2879181" cy="305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767126"/>
            <a:ext cx="8041440" cy="144267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14600" y="1524000"/>
            <a:ext cx="41148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03DE90-9FE4-439C-9A11-0D007FDF506C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 rot="360000">
            <a:off x="3346933" y="3525545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AdWorks Agency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360000">
            <a:off x="3209709" y="5197828"/>
            <a:ext cx="4706690" cy="424769"/>
          </a:xfrm>
        </p:spPr>
        <p:txBody>
          <a:bodyPr>
            <a:normAutofit/>
          </a:bodyPr>
          <a:lstStyle/>
          <a:p>
            <a:r>
              <a:rPr lang="en-US" dirty="0" smtClean="0"/>
              <a:t>Advertising that is always on target.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59" r="100000">
                        <a14:foregroundMark x1="13235" y1="33700" x2="13235" y2="33700"/>
                        <a14:foregroundMark x1="21176" y1="38462" x2="21176" y2="38462"/>
                        <a14:foregroundMark x1="17647" y1="39194" x2="17647" y2="39194"/>
                        <a14:foregroundMark x1="20000" y1="39194" x2="20000" y2="39194"/>
                        <a14:foregroundMark x1="18824" y1="36996" x2="18824" y2="36996"/>
                        <a14:foregroundMark x1="24412" y1="39927" x2="24412" y2="39927"/>
                        <a14:foregroundMark x1="18235" y1="38462" x2="18235" y2="38462"/>
                        <a14:foregroundMark x1="22059" y1="39927" x2="22059" y2="39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033">
            <a:off x="600501" y="4167601"/>
            <a:ext cx="2139132" cy="17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1440" cy="1442674"/>
          </a:xfrm>
        </p:spPr>
        <p:txBody>
          <a:bodyPr/>
          <a:lstStyle/>
          <a:p>
            <a:r>
              <a:rPr lang="en-US" dirty="0" smtClean="0"/>
              <a:t>Leave Time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097438"/>
              </p:ext>
            </p:extLst>
          </p:nvPr>
        </p:nvGraphicFramePr>
        <p:xfrm>
          <a:off x="762000" y="1752600"/>
          <a:ext cx="800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1280" y="386126"/>
            <a:ext cx="8041440" cy="1442674"/>
          </a:xfrm>
        </p:spPr>
        <p:txBody>
          <a:bodyPr/>
          <a:lstStyle/>
          <a:p>
            <a:r>
              <a:rPr lang="en-US" dirty="0" smtClean="0"/>
              <a:t>Paperwork Process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17409"/>
              </p:ext>
            </p:extLst>
          </p:nvPr>
        </p:nvGraphicFramePr>
        <p:xfrm>
          <a:off x="1262428" y="2286000"/>
          <a:ext cx="6890972" cy="305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8041440" cy="1442674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Free Online Computer Training: Great website for Microsoft Office classes,  Computer Basics, and more.</a:t>
            </a:r>
          </a:p>
          <a:p>
            <a:r>
              <a:rPr lang="en-US" sz="2400" dirty="0" smtClean="0"/>
              <a:t>Offline Resources: See your manager</a:t>
            </a:r>
          </a:p>
          <a:p>
            <a:r>
              <a:rPr lang="en-US" sz="2400" dirty="0" smtClean="0"/>
              <a:t>Financial and Retirement Planning</a:t>
            </a: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41440" cy="12192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31029555"/>
              </p:ext>
            </p:extLst>
          </p:nvPr>
        </p:nvGraphicFramePr>
        <p:xfrm>
          <a:off x="2743200" y="1828800"/>
          <a:ext cx="3657600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360000">
            <a:off x="3339809" y="3485333"/>
            <a:ext cx="4847038" cy="1599722"/>
          </a:xfrm>
        </p:spPr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  <p:pic>
        <p:nvPicPr>
          <p:cNvPr id="5" name="Picture 3" descr="C:\Users\elizabeth\AppData\Local\Microsoft\Windows\Temporary Internet Files\Content.IE5\AQXRCVPL\MP90044395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257" y1="27907" x2="87257" y2="27907"/>
                        <a14:foregroundMark x1="77970" y1="15349" x2="86609" y2="49302"/>
                        <a14:foregroundMark x1="99784" y1="55349" x2="82505" y2="99302"/>
                        <a14:foregroundMark x1="0" y1="83488" x2="39525" y2="99070"/>
                        <a14:foregroundMark x1="0" y1="82791" x2="24406" y2="92093"/>
                        <a14:foregroundMark x1="648" y1="233" x2="0" y2="64419"/>
                        <a14:foregroundMark x1="0" y1="84186" x2="43413" y2="99535"/>
                        <a14:foregroundMark x1="22030" y1="83953" x2="11447" y2="55814"/>
                        <a14:foregroundMark x1="216" y1="59302" x2="1080" y2="90465"/>
                        <a14:foregroundMark x1="7127" y1="59070" x2="50540" y2="74419"/>
                        <a14:foregroundMark x1="28726" y1="64884" x2="98920" y2="465"/>
                        <a14:foregroundMark x1="97192" y1="3488" x2="95896" y2="56047"/>
                        <a14:foregroundMark x1="95896" y1="4884" x2="99352" y2="44186"/>
                        <a14:foregroundMark x1="99136" y1="2558" x2="99568" y2="36744"/>
                        <a14:foregroundMark x1="95464" y1="9302" x2="83585" y2="87907"/>
                        <a14:foregroundMark x1="83585" y1="87907" x2="44060" y2="42326"/>
                        <a14:foregroundMark x1="60259" y1="50930" x2="94384" y2="43488"/>
                        <a14:foregroundMark x1="88553" y1="40465" x2="85313" y2="96047"/>
                        <a14:foregroundMark x1="84449" y1="51163" x2="67603" y2="77674"/>
                        <a14:foregroundMark x1="82937" y1="44884" x2="60043" y2="71395"/>
                        <a14:foregroundMark x1="69114" y1="44884" x2="53780" y2="64419"/>
                        <a14:foregroundMark x1="34557" y1="53721" x2="19222" y2="50233"/>
                        <a14:foregroundMark x1="82505" y1="96744" x2="50324" y2="95814"/>
                        <a14:foregroundMark x1="84449" y1="90233" x2="32613" y2="96744"/>
                        <a14:foregroundMark x1="79050" y1="85581" x2="16631" y2="87442"/>
                        <a14:foregroundMark x1="68251" y1="81628" x2="39957" y2="66977"/>
                        <a14:foregroundMark x1="85961" y1="90000" x2="82505" y2="98140"/>
                        <a14:foregroundMark x1="75162" y1="6744" x2="1296" y2="31163"/>
                        <a14:foregroundMark x1="47948" y1="25814" x2="10799" y2="39070"/>
                        <a14:foregroundMark x1="50756" y1="55814" x2="52268" y2="72791"/>
                        <a14:foregroundMark x1="39093" y1="49535" x2="60043" y2="72558"/>
                        <a14:foregroundMark x1="36501" y1="70000" x2="62635" y2="57907"/>
                        <a14:foregroundMark x1="25054" y1="66512" x2="21598" y2="56279"/>
                        <a14:foregroundMark x1="0" y1="6279" x2="54644" y2="5116"/>
                        <a14:foregroundMark x1="8423" y1="50930" x2="15983" y2="82558"/>
                        <a14:backgroundMark x1="96328" y1="76744" x2="96328" y2="76744"/>
                        <a14:backgroundMark x1="98056" y1="71628" x2="98056" y2="71628"/>
                        <a14:backgroundMark x1="98056" y1="68837" x2="98056" y2="68837"/>
                        <a14:backgroundMark x1="99784" y1="62326" x2="97624" y2="63953"/>
                        <a14:backgroundMark x1="98704" y1="66279" x2="86177" y2="99070"/>
                        <a14:backgroundMark x1="99784" y1="62093" x2="88553" y2="91163"/>
                        <a14:backgroundMark x1="99784" y1="58837" x2="84449" y2="99302"/>
                        <a14:backgroundMark x1="5184" y1="93721" x2="5184" y2="93721"/>
                        <a14:backgroundMark x1="3024" y1="87209" x2="42981" y2="99535"/>
                        <a14:backgroundMark x1="32397" y1="97674" x2="35205" y2="99535"/>
                        <a14:backgroundMark x1="25918" y1="96279" x2="35205" y2="99535"/>
                        <a14:backgroundMark x1="0" y1="87442" x2="11447" y2="92093"/>
                        <a14:backgroundMark x1="0" y1="83256" x2="15119" y2="91395"/>
                        <a14:backgroundMark x1="12743" y1="91628" x2="216" y2="90000"/>
                        <a14:backgroundMark x1="0" y1="84884" x2="2808" y2="86279"/>
                        <a14:backgroundMark x1="38445" y1="98837" x2="38445" y2="98837"/>
                        <a14:backgroundMark x1="37149" y1="98837" x2="39093" y2="99535"/>
                        <a14:backgroundMark x1="35421" y1="97674" x2="40389" y2="99535"/>
                        <a14:backgroundMark x1="87905" y1="87442" x2="82721" y2="99535"/>
                        <a14:backgroundMark x1="32181" y1="96744" x2="40389" y2="99535"/>
                        <a14:backgroundMark x1="99784" y1="56977" x2="82721" y2="99070"/>
                        <a14:backgroundMark x1="86825" y1="93023" x2="84665" y2="97907"/>
                        <a14:backgroundMark x1="88121" y1="92326" x2="85961" y2="96047"/>
                        <a14:backgroundMark x1="88337" y1="94651" x2="86177" y2="97442"/>
                        <a14:backgroundMark x1="87257" y1="92326" x2="85313" y2="98140"/>
                        <a14:backgroundMark x1="87041" y1="92093" x2="85313" y2="99535"/>
                        <a14:backgroundMark x1="86177" y1="93023" x2="85097" y2="95581"/>
                        <a14:backgroundMark x1="86609" y1="92093" x2="85097" y2="97907"/>
                        <a14:backgroundMark x1="0" y1="86279" x2="5832" y2="90698"/>
                        <a14:backgroundMark x1="0" y1="88605" x2="4104" y2="92093"/>
                        <a14:backgroundMark x1="2160" y1="90233" x2="864" y2="85349"/>
                        <a14:backgroundMark x1="1512" y1="87674" x2="1944" y2="92093"/>
                        <a14:backgroundMark x1="1512" y1="87674" x2="864" y2="91628"/>
                        <a14:backgroundMark x1="12095" y1="90000" x2="16415" y2="91395"/>
                        <a14:backgroundMark x1="13607" y1="89767" x2="17495" y2="90930"/>
                        <a14:backgroundMark x1="0" y1="84419" x2="11231" y2="89302"/>
                        <a14:backgroundMark x1="0" y1="86744" x2="4104" y2="89767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11557">
            <a:off x="915841" y="4142112"/>
            <a:ext cx="1928937" cy="1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66474"/>
          </a:xfrm>
        </p:spPr>
        <p:txBody>
          <a:bodyPr/>
          <a:lstStyle/>
          <a:p>
            <a:r>
              <a:rPr lang="en-US" dirty="0" smtClean="0"/>
              <a:t>About 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2145792"/>
            <a:ext cx="3657600" cy="39502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Full service marketing, advertising, and design firm serving regional &amp; national clients </a:t>
            </a:r>
          </a:p>
          <a:p>
            <a:r>
              <a:rPr lang="en-US" dirty="0" smtClean="0"/>
              <a:t>Started in 1989</a:t>
            </a:r>
          </a:p>
          <a:p>
            <a:r>
              <a:rPr lang="en-US" dirty="0" smtClean="0"/>
              <a:t>Build &amp; Position Brands</a:t>
            </a:r>
          </a:p>
          <a:p>
            <a:pPr lvl="1"/>
            <a:r>
              <a:rPr lang="en-US" dirty="0" smtClean="0"/>
              <a:t>Print, TV, &amp; Online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4" descr="C:\Documents and Settings\allison\Local Settings\Temporary Internet Files\Content.IE5\QNMKCX7W\MPj042280300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905000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8041440" cy="1442674"/>
          </a:xfrm>
        </p:spPr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3" name="Content Placeholder 2" descr="C:\Documents and Settings\allison\Local Settings\Temporary Internet Files\Content.IE5\PGLR1IGV\MPj042223100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181601" y="1905000"/>
            <a:ext cx="2541240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1828800"/>
            <a:ext cx="3733800" cy="38740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2008 Cleo Award Winner Print: Direct Mail</a:t>
            </a:r>
          </a:p>
          <a:p>
            <a:r>
              <a:rPr lang="en-US" dirty="0" smtClean="0"/>
              <a:t>Triangle Business of the Year (2007)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Local Disaster Relief Fund &amp; Fight the Drought Awareness Ads</a:t>
            </a:r>
          </a:p>
          <a:p>
            <a:r>
              <a:rPr lang="en-US" dirty="0" smtClean="0"/>
              <a:t>2007 Ad:Tich Award for Best Banner Ad &amp; Best Next Generation Ad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7924800" cy="1442674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504333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423815"/>
              </p:ext>
            </p:extLst>
          </p:nvPr>
        </p:nvGraphicFramePr>
        <p:xfrm>
          <a:off x="838200" y="1992312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85333"/>
            <a:ext cx="4847038" cy="1599722"/>
          </a:xfrm>
        </p:spPr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  <p:pic>
        <p:nvPicPr>
          <p:cNvPr id="2050" name="Picture 2" descr="C:\Users\elizabeth\AppData\Local\Microsoft\Windows\Temporary Internet Files\Content.IE5\UBAALTNQ\MP90042255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898" y1="25346" x2="9898" y2="25346"/>
                        <a14:foregroundMark x1="22589" y1="3226" x2="22081" y2="56912"/>
                        <a14:foregroundMark x1="6345" y1="9447" x2="96954" y2="7604"/>
                        <a14:foregroundMark x1="92132" y1="6912" x2="51015" y2="57834"/>
                        <a14:foregroundMark x1="92132" y1="4147" x2="93655" y2="66820"/>
                        <a14:foregroundMark x1="24873" y1="0" x2="98985" y2="1152"/>
                        <a14:foregroundMark x1="3299" y1="7143" x2="1269" y2="71429"/>
                        <a14:foregroundMark x1="96954" y1="33410" x2="94416" y2="90092"/>
                        <a14:foregroundMark x1="84264" y1="31336" x2="87056" y2="62212"/>
                        <a14:foregroundMark x1="68274" y1="32028" x2="72589" y2="68664"/>
                        <a14:foregroundMark x1="99239" y1="77880" x2="87563" y2="99770"/>
                        <a14:foregroundMark x1="88579" y1="95853" x2="86548" y2="99770"/>
                        <a14:foregroundMark x1="2538" y1="84793" x2="58122" y2="99770"/>
                        <a14:foregroundMark x1="96447" y1="78571" x2="86041" y2="99770"/>
                        <a14:foregroundMark x1="99492" y1="69816" x2="85533" y2="99770"/>
                        <a14:backgroundMark x1="6853" y1="89401" x2="508" y2="96313"/>
                        <a14:backgroundMark x1="0" y1="85484" x2="4569" y2="88710"/>
                        <a14:backgroundMark x1="5330" y1="86866" x2="53807" y2="99770"/>
                        <a14:backgroundMark x1="99492" y1="76728" x2="91371" y2="96544"/>
                        <a14:backgroundMark x1="98223" y1="76267" x2="87563" y2="99770"/>
                        <a14:backgroundMark x1="99492" y1="76728" x2="99239" y2="78341"/>
                        <a14:backgroundMark x1="6853" y1="88710" x2="254" y2="88249"/>
                      </a14:backgroundRemoval>
                    </a14:imgEffect>
                    <a14:imgEffect>
                      <a14:artisticPaintStrokes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41894">
            <a:off x="1072754" y="4151961"/>
            <a:ext cx="1638718" cy="18026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9380" y="381000"/>
            <a:ext cx="8041440" cy="1442674"/>
          </a:xfrm>
        </p:spPr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2941637"/>
            <a:ext cx="7620000" cy="4525963"/>
          </a:xfrm>
        </p:spPr>
        <p:txBody>
          <a:bodyPr/>
          <a:lstStyle/>
          <a:p>
            <a:r>
              <a:rPr lang="en-US" sz="2800" dirty="0" smtClean="0"/>
              <a:t>Benefits start on the first day of employment. </a:t>
            </a:r>
          </a:p>
          <a:p>
            <a:r>
              <a:rPr lang="en-US" sz="2800" dirty="0" smtClean="0"/>
              <a:t>Coverage includes Preferred Provider Organization (PPO) </a:t>
            </a:r>
          </a:p>
          <a:p>
            <a:r>
              <a:rPr lang="en-US" sz="2800" dirty="0" smtClean="0"/>
              <a:t>Over 1,000 providers in the local area. </a:t>
            </a:r>
          </a:p>
          <a:p>
            <a:r>
              <a:rPr lang="en-US" sz="2800" dirty="0" smtClean="0"/>
              <a:t>Health Incentive plans available for “Get Fit Now” program.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provide comprehensive medical coverage for individuals and families.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FFFFFF"/>
      </a:hlink>
      <a:folHlink>
        <a:srgbClr val="68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0</TotalTime>
  <Words>322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AdWorks Agency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2011-01-27T14:12:40Z</dcterms:created>
  <dcterms:modified xsi:type="dcterms:W3CDTF">2013-01-11T23:01:03Z</dcterms:modified>
</cp:coreProperties>
</file>