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9" r:id="rId1"/>
  </p:sldMasterIdLst>
  <p:notesMasterIdLst>
    <p:notesMasterId r:id="rId31"/>
  </p:notesMasterIdLst>
  <p:sldIdLst>
    <p:sldId id="256" r:id="rId2"/>
    <p:sldId id="257" r:id="rId3"/>
    <p:sldId id="258" r:id="rId4"/>
    <p:sldId id="259" r:id="rId5"/>
    <p:sldId id="261" r:id="rId6"/>
    <p:sldId id="260" r:id="rId7"/>
    <p:sldId id="263" r:id="rId8"/>
    <p:sldId id="262" r:id="rId9"/>
    <p:sldId id="269" r:id="rId10"/>
    <p:sldId id="264" r:id="rId11"/>
    <p:sldId id="270" r:id="rId12"/>
    <p:sldId id="265" r:id="rId13"/>
    <p:sldId id="271" r:id="rId14"/>
    <p:sldId id="266" r:id="rId15"/>
    <p:sldId id="272" r:id="rId16"/>
    <p:sldId id="267" r:id="rId17"/>
    <p:sldId id="273" r:id="rId18"/>
    <p:sldId id="268" r:id="rId19"/>
    <p:sldId id="274" r:id="rId20"/>
    <p:sldId id="276" r:id="rId21"/>
    <p:sldId id="280" r:id="rId22"/>
    <p:sldId id="275" r:id="rId23"/>
    <p:sldId id="281" r:id="rId24"/>
    <p:sldId id="277" r:id="rId25"/>
    <p:sldId id="282" r:id="rId26"/>
    <p:sldId id="278" r:id="rId27"/>
    <p:sldId id="283" r:id="rId28"/>
    <p:sldId id="279"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4B6216-8EB4-8446-A927-DC0BD9183287}" type="datetimeFigureOut">
              <a:rPr lang="en-US" smtClean="0"/>
              <a:t>7/22/14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28897-0190-2C4D-BCFF-A0EF98926C43}" type="slidenum">
              <a:rPr lang="en-US" smtClean="0"/>
              <a:t>‹#›</a:t>
            </a:fld>
            <a:endParaRPr lang="en-US"/>
          </a:p>
        </p:txBody>
      </p:sp>
    </p:spTree>
    <p:extLst>
      <p:ext uri="{BB962C8B-B14F-4D97-AF65-F5344CB8AC3E}">
        <p14:creationId xmlns:p14="http://schemas.microsoft.com/office/powerpoint/2010/main" val="22427786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128897-0190-2C4D-BCFF-A0EF98926C43}" type="slidenum">
              <a:rPr lang="en-US" smtClean="0"/>
              <a:t>29</a:t>
            </a:fld>
            <a:endParaRPr lang="en-US"/>
          </a:p>
        </p:txBody>
      </p:sp>
    </p:spTree>
    <p:extLst>
      <p:ext uri="{BB962C8B-B14F-4D97-AF65-F5344CB8AC3E}">
        <p14:creationId xmlns:p14="http://schemas.microsoft.com/office/powerpoint/2010/main" val="976273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3CC7B2E-9459-C044-A53E-FC993C8E2A37}" type="datetimeFigureOut">
              <a:rPr lang="en-US" smtClean="0"/>
              <a:t>7/22/14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3CC7B2E-9459-C044-A53E-FC993C8E2A37}"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7/22/14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13CC7B2E-9459-C044-A53E-FC993C8E2A37}" type="datetimeFigureOut">
              <a:rPr lang="en-US" smtClean="0"/>
              <a:t>7/22/14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13CC7B2E-9459-C044-A53E-FC993C8E2A37}" type="datetimeFigureOut">
              <a:rPr lang="en-US" smtClean="0"/>
              <a:t>7/22/14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27E13398-36CB-B848-AE19-F7FC054A5D5E}"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3CC7B2E-9459-C044-A53E-FC993C8E2A37}" type="datetimeFigureOut">
              <a:rPr lang="en-US" smtClean="0"/>
              <a:t>7/22/14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C7B2E-9459-C044-A53E-FC993C8E2A37}" type="datetimeFigureOut">
              <a:rPr lang="en-US" smtClean="0"/>
              <a:t>7/22/14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3CC7B2E-9459-C044-A53E-FC993C8E2A37}" type="datetimeFigureOut">
              <a:rPr lang="en-US" smtClean="0"/>
              <a:t>7/22/14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13398-36CB-B848-AE19-F7FC054A5D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13CC7B2E-9459-C044-A53E-FC993C8E2A37}" type="datetimeFigureOut">
              <a:rPr lang="en-US" smtClean="0"/>
              <a:t>7/22/14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27E13398-36CB-B848-AE19-F7FC054A5D5E}"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Under Pressure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0045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B</a:t>
            </a:r>
            <a:endParaRPr lang="en-US" dirty="0"/>
          </a:p>
        </p:txBody>
      </p:sp>
      <p:sp>
        <p:nvSpPr>
          <p:cNvPr id="3" name="Content Placeholder 2"/>
          <p:cNvSpPr>
            <a:spLocks noGrp="1"/>
          </p:cNvSpPr>
          <p:nvPr>
            <p:ph idx="1"/>
          </p:nvPr>
        </p:nvSpPr>
        <p:spPr/>
        <p:txBody>
          <a:bodyPr>
            <a:normAutofit/>
          </a:bodyPr>
          <a:lstStyle/>
          <a:p>
            <a:r>
              <a:rPr lang="en-US" dirty="0" smtClean="0"/>
              <a:t>Persuader reads the scenario:</a:t>
            </a:r>
          </a:p>
          <a:p>
            <a:pPr lvl="1"/>
            <a:r>
              <a:rPr lang="en-US" dirty="0" smtClean="0"/>
              <a:t>I have an interview with a college admission board tomorrow. I have looked at some sample questions, and </a:t>
            </a:r>
            <a:r>
              <a:rPr lang="en-US" dirty="0"/>
              <a:t>there are several I don’t have a good answer for. There are many questions I don’t </a:t>
            </a:r>
            <a:r>
              <a:rPr lang="en-US" dirty="0" smtClean="0"/>
              <a:t>have answers</a:t>
            </a:r>
            <a:r>
              <a:rPr lang="en-US" dirty="0"/>
              <a:t>	for</a:t>
            </a:r>
            <a:r>
              <a:rPr lang="en-US" dirty="0" smtClean="0"/>
              <a:t>, like listing volunteer projects I’ve</a:t>
            </a:r>
            <a:r>
              <a:rPr lang="en-US" dirty="0"/>
              <a:t>	</a:t>
            </a:r>
            <a:r>
              <a:rPr lang="en-US" dirty="0" smtClean="0"/>
              <a:t>worked on recently. Will</a:t>
            </a:r>
            <a:r>
              <a:rPr lang="en-US" dirty="0"/>
              <a:t>	</a:t>
            </a:r>
            <a:r>
              <a:rPr lang="en-US" dirty="0" smtClean="0"/>
              <a:t>you help</a:t>
            </a:r>
            <a:r>
              <a:rPr lang="en-US" dirty="0"/>
              <a:t>	</a:t>
            </a:r>
            <a:r>
              <a:rPr lang="en-US" dirty="0" smtClean="0"/>
              <a:t>me make up some answers</a:t>
            </a:r>
            <a:r>
              <a:rPr lang="en-US" dirty="0"/>
              <a:t>?	</a:t>
            </a:r>
            <a:r>
              <a:rPr lang="en-US" dirty="0" smtClean="0"/>
              <a:t>There’s no way for them to check, right</a:t>
            </a:r>
            <a:r>
              <a:rPr lang="en-US" dirty="0"/>
              <a:t>?</a:t>
            </a:r>
          </a:p>
        </p:txBody>
      </p:sp>
    </p:spTree>
    <p:extLst>
      <p:ext uri="{BB962C8B-B14F-4D97-AF65-F5344CB8AC3E}">
        <p14:creationId xmlns:p14="http://schemas.microsoft.com/office/powerpoint/2010/main" val="3689433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285075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C </a:t>
            </a:r>
            <a:endParaRPr lang="en-US" dirty="0"/>
          </a:p>
        </p:txBody>
      </p:sp>
      <p:sp>
        <p:nvSpPr>
          <p:cNvPr id="3" name="Content Placeholder 2"/>
          <p:cNvSpPr>
            <a:spLocks noGrp="1"/>
          </p:cNvSpPr>
          <p:nvPr>
            <p:ph idx="1"/>
          </p:nvPr>
        </p:nvSpPr>
        <p:spPr/>
        <p:txBody>
          <a:bodyPr/>
          <a:lstStyle/>
          <a:p>
            <a:r>
              <a:rPr lang="en-US" dirty="0" smtClean="0"/>
              <a:t>Persuader reads the scenario:</a:t>
            </a:r>
          </a:p>
          <a:p>
            <a:pPr lvl="1"/>
            <a:r>
              <a:rPr lang="en-US" dirty="0" smtClean="0"/>
              <a:t>I	figured out</a:t>
            </a:r>
            <a:r>
              <a:rPr lang="en-US" dirty="0"/>
              <a:t> </a:t>
            </a:r>
            <a:r>
              <a:rPr lang="en-US" dirty="0" smtClean="0"/>
              <a:t>how</a:t>
            </a:r>
            <a:r>
              <a:rPr lang="en-US" dirty="0"/>
              <a:t> </a:t>
            </a:r>
            <a:r>
              <a:rPr lang="en-US" dirty="0" smtClean="0"/>
              <a:t>to	make	the time</a:t>
            </a:r>
            <a:r>
              <a:rPr lang="en-US" dirty="0"/>
              <a:t> </a:t>
            </a:r>
            <a:r>
              <a:rPr lang="en-US" dirty="0" smtClean="0"/>
              <a:t>clock</a:t>
            </a:r>
            <a:r>
              <a:rPr lang="en-US" dirty="0"/>
              <a:t> </a:t>
            </a:r>
            <a:r>
              <a:rPr lang="en-US" dirty="0" smtClean="0"/>
              <a:t>add</a:t>
            </a:r>
            <a:r>
              <a:rPr lang="en-US" dirty="0"/>
              <a:t> </a:t>
            </a:r>
            <a:r>
              <a:rPr lang="en-US" dirty="0" smtClean="0"/>
              <a:t>45	minutes per</a:t>
            </a:r>
            <a:r>
              <a:rPr lang="en-US" dirty="0"/>
              <a:t> </a:t>
            </a:r>
            <a:r>
              <a:rPr lang="en-US" dirty="0" smtClean="0"/>
              <a:t>day</a:t>
            </a:r>
            <a:r>
              <a:rPr lang="en-US" dirty="0"/>
              <a:t> </a:t>
            </a:r>
            <a:r>
              <a:rPr lang="en-US" dirty="0" smtClean="0"/>
              <a:t>to	 my</a:t>
            </a:r>
            <a:r>
              <a:rPr lang="en-US" dirty="0"/>
              <a:t> </a:t>
            </a:r>
            <a:r>
              <a:rPr lang="en-US" dirty="0" smtClean="0"/>
              <a:t>timecard, and	no	one	knows</a:t>
            </a:r>
            <a:r>
              <a:rPr lang="en-US" dirty="0"/>
              <a:t> </a:t>
            </a:r>
            <a:r>
              <a:rPr lang="en-US" dirty="0" smtClean="0"/>
              <a:t>it.	Do	you want	me to	show	you how	to	do	it with</a:t>
            </a:r>
            <a:r>
              <a:rPr lang="en-US" dirty="0"/>
              <a:t> </a:t>
            </a:r>
            <a:r>
              <a:rPr lang="en-US" dirty="0" smtClean="0"/>
              <a:t>your	timecard?</a:t>
            </a:r>
            <a:endParaRPr lang="en-US" dirty="0"/>
          </a:p>
        </p:txBody>
      </p:sp>
    </p:spTree>
    <p:extLst>
      <p:ext uri="{BB962C8B-B14F-4D97-AF65-F5344CB8AC3E}">
        <p14:creationId xmlns:p14="http://schemas.microsoft.com/office/powerpoint/2010/main" val="3627520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285075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D</a:t>
            </a:r>
            <a:endParaRPr lang="en-US" dirty="0"/>
          </a:p>
        </p:txBody>
      </p:sp>
      <p:sp>
        <p:nvSpPr>
          <p:cNvPr id="3" name="Content Placeholder 2"/>
          <p:cNvSpPr>
            <a:spLocks noGrp="1"/>
          </p:cNvSpPr>
          <p:nvPr>
            <p:ph idx="1"/>
          </p:nvPr>
        </p:nvSpPr>
        <p:spPr>
          <a:xfrm>
            <a:off x="457199" y="1600200"/>
            <a:ext cx="8528045" cy="4525963"/>
          </a:xfrm>
        </p:spPr>
        <p:txBody>
          <a:bodyPr>
            <a:normAutofit/>
          </a:bodyPr>
          <a:lstStyle/>
          <a:p>
            <a:r>
              <a:rPr lang="en-US" dirty="0" smtClean="0"/>
              <a:t>Persuader reads the scenario:</a:t>
            </a:r>
          </a:p>
          <a:p>
            <a:pPr lvl="1"/>
            <a:r>
              <a:rPr lang="en-US" dirty="0" smtClean="0"/>
              <a:t>My	teacher just</a:t>
            </a:r>
            <a:r>
              <a:rPr lang="en-US" dirty="0"/>
              <a:t> </a:t>
            </a:r>
            <a:r>
              <a:rPr lang="en-US" dirty="0" smtClean="0"/>
              <a:t>told us that if our research</a:t>
            </a:r>
            <a:r>
              <a:rPr lang="en-US" dirty="0"/>
              <a:t> </a:t>
            </a:r>
            <a:r>
              <a:rPr lang="en-US" dirty="0" smtClean="0"/>
              <a:t>paper isn’t	typed by</a:t>
            </a:r>
            <a:r>
              <a:rPr lang="en-US" dirty="0"/>
              <a:t> </a:t>
            </a:r>
            <a:r>
              <a:rPr lang="en-US" dirty="0" smtClean="0"/>
              <a:t>today, we</a:t>
            </a:r>
            <a:r>
              <a:rPr lang="en-US" dirty="0"/>
              <a:t> </a:t>
            </a:r>
            <a:r>
              <a:rPr lang="en-US" dirty="0" smtClean="0"/>
              <a:t>shouldn’t</a:t>
            </a:r>
            <a:r>
              <a:rPr lang="en-US" dirty="0"/>
              <a:t> </a:t>
            </a:r>
            <a:r>
              <a:rPr lang="en-US" dirty="0" smtClean="0"/>
              <a:t>bother handing it in at all. My paper is written, but don’t have any way to type it. Would you help me download one	off	the Internet?</a:t>
            </a:r>
            <a:endParaRPr lang="en-US" dirty="0"/>
          </a:p>
        </p:txBody>
      </p:sp>
    </p:spTree>
    <p:extLst>
      <p:ext uri="{BB962C8B-B14F-4D97-AF65-F5344CB8AC3E}">
        <p14:creationId xmlns:p14="http://schemas.microsoft.com/office/powerpoint/2010/main" val="3341653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285075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E</a:t>
            </a:r>
            <a:endParaRPr lang="en-US" dirty="0"/>
          </a:p>
        </p:txBody>
      </p:sp>
      <p:sp>
        <p:nvSpPr>
          <p:cNvPr id="3" name="Content Placeholder 2"/>
          <p:cNvSpPr>
            <a:spLocks noGrp="1"/>
          </p:cNvSpPr>
          <p:nvPr>
            <p:ph idx="1"/>
          </p:nvPr>
        </p:nvSpPr>
        <p:spPr/>
        <p:txBody>
          <a:bodyPr>
            <a:normAutofit/>
          </a:bodyPr>
          <a:lstStyle/>
          <a:p>
            <a:r>
              <a:rPr lang="en-US" dirty="0" smtClean="0"/>
              <a:t>Persuader reads the scenario:</a:t>
            </a:r>
          </a:p>
          <a:p>
            <a:pPr lvl="1"/>
            <a:r>
              <a:rPr lang="en-US" dirty="0" smtClean="0"/>
              <a:t>Math</a:t>
            </a:r>
            <a:r>
              <a:rPr lang="en-US" dirty="0"/>
              <a:t> </a:t>
            </a:r>
            <a:r>
              <a:rPr lang="en-US" dirty="0" smtClean="0"/>
              <a:t>is	 my</a:t>
            </a:r>
            <a:r>
              <a:rPr lang="en-US" dirty="0"/>
              <a:t> </a:t>
            </a:r>
            <a:r>
              <a:rPr lang="en-US" dirty="0" smtClean="0"/>
              <a:t>worst subject</a:t>
            </a:r>
            <a:r>
              <a:rPr lang="en-US" dirty="0" smtClean="0"/>
              <a:t>.  I </a:t>
            </a:r>
            <a:r>
              <a:rPr lang="en-US" dirty="0" smtClean="0"/>
              <a:t>really have tried</a:t>
            </a:r>
            <a:r>
              <a:rPr lang="en-US" dirty="0" smtClean="0"/>
              <a:t>, </a:t>
            </a:r>
            <a:r>
              <a:rPr lang="en-US" dirty="0" smtClean="0"/>
              <a:t>but </a:t>
            </a:r>
            <a:r>
              <a:rPr lang="en-US" dirty="0" smtClean="0"/>
              <a:t>I just cannot</a:t>
            </a:r>
            <a:r>
              <a:rPr lang="en-US" dirty="0"/>
              <a:t> </a:t>
            </a:r>
            <a:r>
              <a:rPr lang="en-US" dirty="0" smtClean="0"/>
              <a:t>memorize</a:t>
            </a:r>
            <a:r>
              <a:rPr lang="en-US" dirty="0"/>
              <a:t> </a:t>
            </a:r>
            <a:r>
              <a:rPr lang="en-US" dirty="0" smtClean="0"/>
              <a:t>all the</a:t>
            </a:r>
            <a:r>
              <a:rPr lang="en-US" dirty="0"/>
              <a:t> </a:t>
            </a:r>
            <a:r>
              <a:rPr lang="en-US" dirty="0" smtClean="0"/>
              <a:t>required</a:t>
            </a:r>
            <a:r>
              <a:rPr lang="en-US" dirty="0"/>
              <a:t> </a:t>
            </a:r>
            <a:r>
              <a:rPr lang="en-US" dirty="0" smtClean="0"/>
              <a:t>formulas.	If I don’t get a good grade on this test, my grade will drop, and I won’t be eligible for a scholarship. </a:t>
            </a:r>
            <a:r>
              <a:rPr lang="en-US" dirty="0" smtClean="0"/>
              <a:t>Can you help me come up</a:t>
            </a:r>
            <a:r>
              <a:rPr lang="en-US" dirty="0"/>
              <a:t> </a:t>
            </a:r>
            <a:r>
              <a:rPr lang="en-US" dirty="0" smtClean="0"/>
              <a:t>with a</a:t>
            </a:r>
            <a:r>
              <a:rPr lang="en-US" dirty="0"/>
              <a:t> </a:t>
            </a:r>
            <a:r>
              <a:rPr lang="en-US" dirty="0" smtClean="0"/>
              <a:t>cheat</a:t>
            </a:r>
            <a:r>
              <a:rPr lang="en-US" dirty="0"/>
              <a:t> </a:t>
            </a:r>
            <a:r>
              <a:rPr lang="en-US" dirty="0" smtClean="0"/>
              <a:t>sheet</a:t>
            </a:r>
            <a:r>
              <a:rPr lang="en-US" dirty="0"/>
              <a:t> </a:t>
            </a:r>
            <a:r>
              <a:rPr lang="en-US" dirty="0" smtClean="0"/>
              <a:t>for</a:t>
            </a:r>
            <a:r>
              <a:rPr lang="en-US" dirty="0"/>
              <a:t> </a:t>
            </a:r>
            <a:r>
              <a:rPr lang="en-US" dirty="0" smtClean="0"/>
              <a:t>the </a:t>
            </a:r>
            <a:r>
              <a:rPr lang="en-US" dirty="0" smtClean="0"/>
              <a:t>formulas?	I’ll	make	you a	copy</a:t>
            </a:r>
            <a:r>
              <a:rPr lang="en-US" dirty="0" smtClean="0"/>
              <a:t>, too</a:t>
            </a:r>
            <a:r>
              <a:rPr lang="en-US" dirty="0" smtClean="0"/>
              <a:t>.</a:t>
            </a:r>
            <a:endParaRPr lang="en-US" dirty="0"/>
          </a:p>
        </p:txBody>
      </p:sp>
    </p:spTree>
    <p:extLst>
      <p:ext uri="{BB962C8B-B14F-4D97-AF65-F5344CB8AC3E}">
        <p14:creationId xmlns:p14="http://schemas.microsoft.com/office/powerpoint/2010/main" val="345532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285075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F</a:t>
            </a:r>
            <a:endParaRPr lang="en-US" dirty="0"/>
          </a:p>
        </p:txBody>
      </p:sp>
      <p:sp>
        <p:nvSpPr>
          <p:cNvPr id="3" name="Content Placeholder 2"/>
          <p:cNvSpPr>
            <a:spLocks noGrp="1"/>
          </p:cNvSpPr>
          <p:nvPr>
            <p:ph idx="1"/>
          </p:nvPr>
        </p:nvSpPr>
        <p:spPr/>
        <p:txBody>
          <a:bodyPr/>
          <a:lstStyle/>
          <a:p>
            <a:r>
              <a:rPr lang="en-US" dirty="0"/>
              <a:t>Persuader reads the scenario:</a:t>
            </a:r>
          </a:p>
          <a:p>
            <a:pPr lvl="1"/>
            <a:r>
              <a:rPr lang="en-US" dirty="0" smtClean="0"/>
              <a:t>I </a:t>
            </a:r>
            <a:r>
              <a:rPr lang="en-US" dirty="0"/>
              <a:t>love the song that’s playing on the radio, but I hear the rest of the CD is awful. I heard that you </a:t>
            </a:r>
            <a:r>
              <a:rPr lang="en-US" dirty="0" smtClean="0"/>
              <a:t>found a website where</a:t>
            </a:r>
            <a:r>
              <a:rPr lang="en-US" dirty="0"/>
              <a:t>	</a:t>
            </a:r>
            <a:r>
              <a:rPr lang="en-US" dirty="0" smtClean="0"/>
              <a:t>I could pirate a copy of the song for free. Will you show me the site</a:t>
            </a:r>
            <a:r>
              <a:rPr lang="en-US" dirty="0"/>
              <a:t>?</a:t>
            </a:r>
          </a:p>
        </p:txBody>
      </p:sp>
    </p:spTree>
    <p:extLst>
      <p:ext uri="{BB962C8B-B14F-4D97-AF65-F5344CB8AC3E}">
        <p14:creationId xmlns:p14="http://schemas.microsoft.com/office/powerpoint/2010/main" val="2462612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1314831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Poll Questionnaire  </a:t>
            </a:r>
            <a:endParaRPr lang="en-US" dirty="0"/>
          </a:p>
        </p:txBody>
      </p:sp>
      <p:sp>
        <p:nvSpPr>
          <p:cNvPr id="3" name="Content Placeholder 2"/>
          <p:cNvSpPr>
            <a:spLocks noGrp="1"/>
          </p:cNvSpPr>
          <p:nvPr>
            <p:ph idx="1"/>
          </p:nvPr>
        </p:nvSpPr>
        <p:spPr/>
        <p:txBody>
          <a:bodyPr>
            <a:normAutofit/>
          </a:bodyPr>
          <a:lstStyle/>
          <a:p>
            <a:r>
              <a:rPr lang="en-US" b="1" dirty="0" smtClean="0"/>
              <a:t>Take the Ethics Poll Questionnaire</a:t>
            </a:r>
          </a:p>
          <a:p>
            <a:pPr lvl="1"/>
            <a:r>
              <a:rPr lang="en-US" b="1" dirty="0" smtClean="0"/>
              <a:t>Answer each question honestly.  </a:t>
            </a:r>
          </a:p>
          <a:p>
            <a:pPr lvl="2"/>
            <a:r>
              <a:rPr lang="en-US" b="1" dirty="0" smtClean="0"/>
              <a:t>The feedback from the questionnaire is collected and calculated, but you should not put your name on your survey as I do not wish to know the </a:t>
            </a:r>
          </a:p>
          <a:p>
            <a:pPr lvl="1"/>
            <a:r>
              <a:rPr lang="en-US" b="1" dirty="0" smtClean="0"/>
              <a:t>Similar </a:t>
            </a:r>
            <a:r>
              <a:rPr lang="en-US" b="1" dirty="0"/>
              <a:t>questions were asked of teenagers around the country in the fourth annual Teen </a:t>
            </a:r>
            <a:r>
              <a:rPr lang="en-US" b="1" dirty="0" smtClean="0"/>
              <a:t> </a:t>
            </a:r>
            <a:r>
              <a:rPr lang="en-US" b="1" dirty="0"/>
              <a:t>Ethics Poll sponsored by Junior Achievement and Deloitte. </a:t>
            </a:r>
            <a:endParaRPr lang="en-US" b="1" dirty="0" smtClean="0"/>
          </a:p>
          <a:p>
            <a:pPr lvl="2"/>
            <a:r>
              <a:rPr lang="en-US" b="1" dirty="0" smtClean="0"/>
              <a:t>It </a:t>
            </a:r>
            <a:r>
              <a:rPr lang="en-US" b="1" dirty="0"/>
              <a:t>found that almost half (44%) </a:t>
            </a:r>
            <a:r>
              <a:rPr lang="en-US" b="1" dirty="0" smtClean="0"/>
              <a:t>of those </a:t>
            </a:r>
            <a:r>
              <a:rPr lang="en-US" b="1" dirty="0"/>
              <a:t>polled felt the need to succeed in school, no matter the cost. </a:t>
            </a:r>
          </a:p>
        </p:txBody>
      </p:sp>
    </p:spTree>
    <p:extLst>
      <p:ext uri="{BB962C8B-B14F-4D97-AF65-F5344CB8AC3E}">
        <p14:creationId xmlns:p14="http://schemas.microsoft.com/office/powerpoint/2010/main" val="4014545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F</a:t>
            </a:r>
            <a:endParaRPr lang="en-US" dirty="0"/>
          </a:p>
        </p:txBody>
      </p:sp>
      <p:sp>
        <p:nvSpPr>
          <p:cNvPr id="3" name="Content Placeholder 2"/>
          <p:cNvSpPr>
            <a:spLocks noGrp="1"/>
          </p:cNvSpPr>
          <p:nvPr>
            <p:ph idx="1"/>
          </p:nvPr>
        </p:nvSpPr>
        <p:spPr/>
        <p:txBody>
          <a:bodyPr/>
          <a:lstStyle/>
          <a:p>
            <a:r>
              <a:rPr lang="en-US" dirty="0"/>
              <a:t>Persuader reads the scenario</a:t>
            </a:r>
            <a:r>
              <a:rPr lang="en-US" dirty="0" smtClean="0"/>
              <a:t>:</a:t>
            </a:r>
            <a:endParaRPr lang="en-US" dirty="0"/>
          </a:p>
          <a:p>
            <a:pPr lvl="1"/>
            <a:r>
              <a:rPr lang="en-US" dirty="0" smtClean="0"/>
              <a:t>I had a major personal problem last night and didn’t get to study for the test. You are so smart; we could come up </a:t>
            </a:r>
            <a:r>
              <a:rPr lang="en-US" dirty="0"/>
              <a:t>with a system for you to help me with some answers during the test.</a:t>
            </a:r>
          </a:p>
        </p:txBody>
      </p:sp>
    </p:spTree>
    <p:extLst>
      <p:ext uri="{BB962C8B-B14F-4D97-AF65-F5344CB8AC3E}">
        <p14:creationId xmlns:p14="http://schemas.microsoft.com/office/powerpoint/2010/main" val="963676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3463663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G</a:t>
            </a:r>
            <a:endParaRPr lang="en-US" dirty="0"/>
          </a:p>
        </p:txBody>
      </p:sp>
      <p:sp>
        <p:nvSpPr>
          <p:cNvPr id="3" name="Content Placeholder 2"/>
          <p:cNvSpPr>
            <a:spLocks noGrp="1"/>
          </p:cNvSpPr>
          <p:nvPr>
            <p:ph idx="1"/>
          </p:nvPr>
        </p:nvSpPr>
        <p:spPr/>
        <p:txBody>
          <a:bodyPr/>
          <a:lstStyle/>
          <a:p>
            <a:r>
              <a:rPr lang="en-US" dirty="0"/>
              <a:t>Persuader reads the scenario:</a:t>
            </a:r>
          </a:p>
          <a:p>
            <a:pPr lvl="1"/>
            <a:r>
              <a:rPr lang="en-US" dirty="0" smtClean="0"/>
              <a:t>I </a:t>
            </a:r>
            <a:r>
              <a:rPr lang="en-US" dirty="0"/>
              <a:t>love the song that’s playing on the radio, but I hear the rest of the CD is awful. I heard that you </a:t>
            </a:r>
            <a:r>
              <a:rPr lang="en-US" dirty="0" smtClean="0"/>
              <a:t>found a website where</a:t>
            </a:r>
            <a:r>
              <a:rPr lang="en-US" dirty="0"/>
              <a:t>	</a:t>
            </a:r>
            <a:r>
              <a:rPr lang="en-US" dirty="0" smtClean="0"/>
              <a:t>I could pirate a copy of the song for free. Will you show me the site</a:t>
            </a:r>
            <a:r>
              <a:rPr lang="en-US" dirty="0"/>
              <a:t>?</a:t>
            </a:r>
          </a:p>
        </p:txBody>
      </p:sp>
    </p:spTree>
    <p:extLst>
      <p:ext uri="{BB962C8B-B14F-4D97-AF65-F5344CB8AC3E}">
        <p14:creationId xmlns:p14="http://schemas.microsoft.com/office/powerpoint/2010/main" val="963676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3463663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H</a:t>
            </a:r>
            <a:endParaRPr lang="en-US" dirty="0"/>
          </a:p>
        </p:txBody>
      </p:sp>
      <p:sp>
        <p:nvSpPr>
          <p:cNvPr id="3" name="Content Placeholder 2"/>
          <p:cNvSpPr>
            <a:spLocks noGrp="1"/>
          </p:cNvSpPr>
          <p:nvPr>
            <p:ph idx="1"/>
          </p:nvPr>
        </p:nvSpPr>
        <p:spPr/>
        <p:txBody>
          <a:bodyPr/>
          <a:lstStyle/>
          <a:p>
            <a:r>
              <a:rPr lang="en-US" dirty="0"/>
              <a:t>Persuader reads the scenario:</a:t>
            </a:r>
          </a:p>
          <a:p>
            <a:pPr lvl="1"/>
            <a:r>
              <a:rPr lang="en-US" dirty="0" smtClean="0"/>
              <a:t>If</a:t>
            </a:r>
            <a:r>
              <a:rPr lang="en-US" dirty="0"/>
              <a:t>	</a:t>
            </a:r>
            <a:r>
              <a:rPr lang="en-US" dirty="0" smtClean="0"/>
              <a:t>my mother asks</a:t>
            </a:r>
            <a:r>
              <a:rPr lang="en-US" dirty="0"/>
              <a:t>,	</a:t>
            </a:r>
            <a:r>
              <a:rPr lang="en-US" dirty="0" smtClean="0"/>
              <a:t>will you</a:t>
            </a:r>
            <a:r>
              <a:rPr lang="en-US" dirty="0"/>
              <a:t>	</a:t>
            </a:r>
            <a:r>
              <a:rPr lang="en-US" dirty="0" smtClean="0"/>
              <a:t>lie and say that I was with you last night? She worries</a:t>
            </a:r>
            <a:r>
              <a:rPr lang="en-US" dirty="0"/>
              <a:t>	</a:t>
            </a:r>
            <a:r>
              <a:rPr lang="en-US" dirty="0" smtClean="0"/>
              <a:t>when I go out with </a:t>
            </a:r>
            <a:r>
              <a:rPr lang="en-US" dirty="0"/>
              <a:t>my friend Tom, and I don’t want to upset her.</a:t>
            </a:r>
          </a:p>
        </p:txBody>
      </p:sp>
    </p:spTree>
    <p:extLst>
      <p:ext uri="{BB962C8B-B14F-4D97-AF65-F5344CB8AC3E}">
        <p14:creationId xmlns:p14="http://schemas.microsoft.com/office/powerpoint/2010/main" val="13780768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3463663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I</a:t>
            </a:r>
            <a:endParaRPr lang="en-US" dirty="0"/>
          </a:p>
        </p:txBody>
      </p:sp>
      <p:sp>
        <p:nvSpPr>
          <p:cNvPr id="3" name="Content Placeholder 2"/>
          <p:cNvSpPr>
            <a:spLocks noGrp="1"/>
          </p:cNvSpPr>
          <p:nvPr>
            <p:ph idx="1"/>
          </p:nvPr>
        </p:nvSpPr>
        <p:spPr/>
        <p:txBody>
          <a:bodyPr/>
          <a:lstStyle/>
          <a:p>
            <a:r>
              <a:rPr lang="en-US" dirty="0"/>
              <a:t>Persuader reads the scenario:</a:t>
            </a:r>
          </a:p>
          <a:p>
            <a:pPr lvl="1"/>
            <a:r>
              <a:rPr lang="en-US" dirty="0"/>
              <a:t>I am so angry with LaToya. I told her a secret, and she posted it on her weblog. Help me make up </a:t>
            </a:r>
            <a:r>
              <a:rPr lang="en-US" dirty="0" smtClean="0"/>
              <a:t>something </a:t>
            </a:r>
            <a:r>
              <a:rPr lang="en-US" dirty="0"/>
              <a:t>really awful to say about her on my weblog.</a:t>
            </a:r>
          </a:p>
        </p:txBody>
      </p:sp>
    </p:spTree>
    <p:extLst>
      <p:ext uri="{BB962C8B-B14F-4D97-AF65-F5344CB8AC3E}">
        <p14:creationId xmlns:p14="http://schemas.microsoft.com/office/powerpoint/2010/main" val="16498766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3463663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J</a:t>
            </a:r>
            <a:endParaRPr lang="en-US" dirty="0"/>
          </a:p>
        </p:txBody>
      </p:sp>
      <p:sp>
        <p:nvSpPr>
          <p:cNvPr id="3" name="Content Placeholder 2"/>
          <p:cNvSpPr>
            <a:spLocks noGrp="1"/>
          </p:cNvSpPr>
          <p:nvPr>
            <p:ph idx="1"/>
          </p:nvPr>
        </p:nvSpPr>
        <p:spPr/>
        <p:txBody>
          <a:bodyPr/>
          <a:lstStyle/>
          <a:p>
            <a:r>
              <a:rPr lang="en-US" dirty="0"/>
              <a:t>Persuader reads the scenario:</a:t>
            </a:r>
          </a:p>
          <a:p>
            <a:pPr lvl="1"/>
            <a:r>
              <a:rPr lang="en-US" dirty="0"/>
              <a:t>My brother told me he can get us steroids before the state championship game. We really could use </a:t>
            </a:r>
            <a:r>
              <a:rPr lang="en-US" dirty="0" smtClean="0"/>
              <a:t>an advantage heading into such</a:t>
            </a:r>
            <a:r>
              <a:rPr lang="en-US" dirty="0"/>
              <a:t>	</a:t>
            </a:r>
            <a:r>
              <a:rPr lang="en-US" dirty="0" smtClean="0"/>
              <a:t>a tough</a:t>
            </a:r>
            <a:r>
              <a:rPr lang="en-US" dirty="0"/>
              <a:t>	</a:t>
            </a:r>
            <a:r>
              <a:rPr lang="en-US" dirty="0" smtClean="0"/>
              <a:t>competition. What do you think</a:t>
            </a:r>
            <a:r>
              <a:rPr lang="en-US" dirty="0"/>
              <a:t>?</a:t>
            </a:r>
          </a:p>
        </p:txBody>
      </p:sp>
    </p:spTree>
    <p:extLst>
      <p:ext uri="{BB962C8B-B14F-4D97-AF65-F5344CB8AC3E}">
        <p14:creationId xmlns:p14="http://schemas.microsoft.com/office/powerpoint/2010/main" val="168591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3463663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Contradictory Results</a:t>
            </a:r>
            <a:endParaRPr lang="en-US" dirty="0"/>
          </a:p>
        </p:txBody>
      </p:sp>
      <p:sp>
        <p:nvSpPr>
          <p:cNvPr id="3" name="Content Placeholder 2"/>
          <p:cNvSpPr>
            <a:spLocks noGrp="1"/>
          </p:cNvSpPr>
          <p:nvPr>
            <p:ph idx="1"/>
          </p:nvPr>
        </p:nvSpPr>
        <p:spPr/>
        <p:txBody>
          <a:bodyPr>
            <a:normAutofit lnSpcReduction="10000"/>
          </a:bodyPr>
          <a:lstStyle/>
          <a:p>
            <a:pPr marL="228600" lvl="2">
              <a:tabLst>
                <a:tab pos="1201738" algn="l"/>
              </a:tabLst>
            </a:pPr>
            <a:r>
              <a:rPr lang="en-US" b="1" dirty="0" smtClean="0"/>
              <a:t>Possible explanations??. </a:t>
            </a:r>
            <a:endParaRPr lang="en-US" b="1" dirty="0"/>
          </a:p>
          <a:p>
            <a:pPr marL="685800" lvl="3">
              <a:tabLst>
                <a:tab pos="1201738" algn="l"/>
              </a:tabLst>
            </a:pPr>
            <a:r>
              <a:rPr lang="en-US" b="1" dirty="0" smtClean="0"/>
              <a:t>Fifty-nine percent of teenagers surveyed said they would not act unethically to get ahead or make money, even if they knew for sure they would not get caught.</a:t>
            </a:r>
          </a:p>
          <a:p>
            <a:pPr marL="685800" lvl="3">
              <a:tabLst>
                <a:tab pos="1201738" algn="l"/>
              </a:tabLst>
            </a:pPr>
            <a:r>
              <a:rPr lang="en-US" b="1" dirty="0" smtClean="0"/>
              <a:t>But, the majority also admitted to behaving unethically in the past year (69% lied, 34% illegally downloaded music, and 22% cheated on a test.  </a:t>
            </a:r>
          </a:p>
          <a:p>
            <a:pPr marL="228600" lvl="2">
              <a:tabLst>
                <a:tab pos="1201738" algn="l"/>
              </a:tabLst>
            </a:pPr>
            <a:r>
              <a:rPr lang="en-US" b="1" dirty="0" smtClean="0"/>
              <a:t>Possible conclusion:  </a:t>
            </a:r>
          </a:p>
          <a:p>
            <a:pPr marL="685800" lvl="3">
              <a:tabLst>
                <a:tab pos="1201738" algn="l"/>
              </a:tabLst>
            </a:pPr>
            <a:r>
              <a:rPr lang="en-US" b="1" dirty="0" smtClean="0"/>
              <a:t>Students may want to do the right thing, but often act differently when they are under pressure,  In the poll, 29% admitted they felt somewhat or not alt all prepared to make ethical decisions.  </a:t>
            </a:r>
            <a:endParaRPr lang="en-US" dirty="0" smtClean="0"/>
          </a:p>
          <a:p>
            <a:endParaRPr lang="en-US" dirty="0"/>
          </a:p>
        </p:txBody>
      </p:sp>
    </p:spTree>
    <p:extLst>
      <p:ext uri="{BB962C8B-B14F-4D97-AF65-F5344CB8AC3E}">
        <p14:creationId xmlns:p14="http://schemas.microsoft.com/office/powerpoint/2010/main" val="308861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Playing Exercise</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practice making ethical decisions while being pressured to be unethical. In groups of 3, you will take turns suggesting an unethical behavior, answering an unethical request, or observing and commenting on the role-</a:t>
            </a:r>
            <a:r>
              <a:rPr lang="en-US" dirty="0" smtClean="0"/>
              <a:t>playing</a:t>
            </a:r>
          </a:p>
          <a:p>
            <a:r>
              <a:rPr lang="en-US" dirty="0" smtClean="0"/>
              <a:t>You will complete 3 of the role plays (your group’s choice)</a:t>
            </a:r>
          </a:p>
          <a:p>
            <a:r>
              <a:rPr lang="en-US" dirty="0" smtClean="0"/>
              <a:t>Each person in your group will fulfill each of the roles of the persuader, decider and observer. </a:t>
            </a:r>
          </a:p>
          <a:p>
            <a:r>
              <a:rPr lang="en-US" dirty="0" smtClean="0"/>
              <a:t>Answer the  “Questions to Consider” for each role play. </a:t>
            </a:r>
            <a:endParaRPr lang="en-US" dirty="0"/>
          </a:p>
        </p:txBody>
      </p:sp>
    </p:spTree>
    <p:extLst>
      <p:ext uri="{BB962C8B-B14F-4D97-AF65-F5344CB8AC3E}">
        <p14:creationId xmlns:p14="http://schemas.microsoft.com/office/powerpoint/2010/main" val="19992870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the possible choices?</a:t>
            </a:r>
          </a:p>
          <a:p>
            <a:r>
              <a:rPr lang="en-US" dirty="0" smtClean="0"/>
              <a:t>Is there a right or wrong choice?</a:t>
            </a:r>
          </a:p>
          <a:p>
            <a:r>
              <a:rPr lang="en-US" dirty="0" smtClean="0"/>
              <a:t>What are possible consequences of each choice?</a:t>
            </a:r>
          </a:p>
          <a:p>
            <a:r>
              <a:rPr lang="en-US" dirty="0" smtClean="0"/>
              <a:t>Would I feel guilty because of any of the choices?</a:t>
            </a:r>
          </a:p>
          <a:p>
            <a:r>
              <a:rPr lang="en-US" dirty="0" smtClean="0"/>
              <a:t>Would any of the choices embarrass me if others found out?</a:t>
            </a:r>
          </a:p>
          <a:p>
            <a:r>
              <a:rPr lang="en-US" dirty="0" smtClean="0"/>
              <a:t>Do I have an obligation or duty to make a certain choice or to report the situation?</a:t>
            </a:r>
          </a:p>
          <a:p>
            <a:r>
              <a:rPr lang="en-US" dirty="0" smtClean="0"/>
              <a:t>If there are negative consequences for doing the right thing, how can I face them in a strong positive way?  </a:t>
            </a:r>
          </a:p>
          <a:p>
            <a:endParaRPr lang="en-US" dirty="0"/>
          </a:p>
        </p:txBody>
      </p:sp>
    </p:spTree>
    <p:extLst>
      <p:ext uri="{BB962C8B-B14F-4D97-AF65-F5344CB8AC3E}">
        <p14:creationId xmlns:p14="http://schemas.microsoft.com/office/powerpoint/2010/main" val="17373152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Assigned Roles</a:t>
            </a:r>
            <a:endParaRPr lang="en-US" dirty="0"/>
          </a:p>
        </p:txBody>
      </p:sp>
      <p:sp>
        <p:nvSpPr>
          <p:cNvPr id="3" name="Content Placeholder 2"/>
          <p:cNvSpPr>
            <a:spLocks noGrp="1"/>
          </p:cNvSpPr>
          <p:nvPr>
            <p:ph idx="1"/>
          </p:nvPr>
        </p:nvSpPr>
        <p:spPr/>
        <p:txBody>
          <a:bodyPr/>
          <a:lstStyle/>
          <a:p>
            <a:r>
              <a:rPr lang="en-US" dirty="0" smtClean="0"/>
              <a:t>Persuader </a:t>
            </a:r>
          </a:p>
          <a:p>
            <a:pPr lvl="1"/>
            <a:r>
              <a:rPr lang="en-US" dirty="0" smtClean="0"/>
              <a:t>suggests unethical behavior</a:t>
            </a:r>
          </a:p>
          <a:p>
            <a:r>
              <a:rPr lang="en-US" dirty="0" smtClean="0"/>
              <a:t>Decider </a:t>
            </a:r>
          </a:p>
          <a:p>
            <a:pPr lvl="1"/>
            <a:r>
              <a:rPr lang="en-US" dirty="0" smtClean="0"/>
              <a:t>makes the choice or answers the suggestion.</a:t>
            </a:r>
          </a:p>
          <a:p>
            <a:r>
              <a:rPr lang="en-US" dirty="0" smtClean="0"/>
              <a:t>Observer </a:t>
            </a:r>
          </a:p>
          <a:p>
            <a:pPr lvl="1"/>
            <a:r>
              <a:rPr lang="en-US" dirty="0" smtClean="0"/>
              <a:t>Watches the role-playing and looks for positive feedback on the persuader’s response.  </a:t>
            </a:r>
            <a:endParaRPr lang="en-US" dirty="0"/>
          </a:p>
        </p:txBody>
      </p:sp>
    </p:spTree>
    <p:extLst>
      <p:ext uri="{BB962C8B-B14F-4D97-AF65-F5344CB8AC3E}">
        <p14:creationId xmlns:p14="http://schemas.microsoft.com/office/powerpoint/2010/main" val="2615707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42613020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a:t>
            </a:r>
            <a:endParaRPr lang="en-US" dirty="0"/>
          </a:p>
        </p:txBody>
      </p:sp>
      <p:sp>
        <p:nvSpPr>
          <p:cNvPr id="3" name="Content Placeholder 2"/>
          <p:cNvSpPr>
            <a:spLocks noGrp="1"/>
          </p:cNvSpPr>
          <p:nvPr>
            <p:ph idx="1"/>
          </p:nvPr>
        </p:nvSpPr>
        <p:spPr/>
        <p:txBody>
          <a:bodyPr/>
          <a:lstStyle/>
          <a:p>
            <a:r>
              <a:rPr lang="en-US" dirty="0" smtClean="0"/>
              <a:t>Persuader reads the Scenario:  </a:t>
            </a:r>
          </a:p>
          <a:p>
            <a:pPr lvl="1"/>
            <a:r>
              <a:rPr lang="en-US" dirty="0" smtClean="0"/>
              <a:t>I am filling out this job application, and I just don</a:t>
            </a:r>
            <a:r>
              <a:rPr lang="fr-FR" dirty="0" smtClean="0"/>
              <a:t>’</a:t>
            </a:r>
            <a:r>
              <a:rPr lang="en-US" dirty="0" smtClean="0"/>
              <a:t>t think I’m qualified.  I say that you had a sample application.  I could copy the information from that to make mine look better.  If you would let me copy that sample, it would really help me get this job.  </a:t>
            </a:r>
            <a:endParaRPr lang="en-US" dirty="0"/>
          </a:p>
        </p:txBody>
      </p:sp>
    </p:spTree>
    <p:extLst>
      <p:ext uri="{BB962C8B-B14F-4D97-AF65-F5344CB8AC3E}">
        <p14:creationId xmlns:p14="http://schemas.microsoft.com/office/powerpoint/2010/main" val="27454690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46"/>
            <a:ext cx="8229600" cy="5746317"/>
          </a:xfrm>
        </p:spPr>
        <p:txBody>
          <a:bodyPr>
            <a:normAutofit lnSpcReduction="10000"/>
          </a:bodyPr>
          <a:lstStyle/>
          <a:p>
            <a:r>
              <a:rPr lang="en-US" dirty="0" smtClean="0"/>
              <a:t>Persuader </a:t>
            </a:r>
          </a:p>
          <a:p>
            <a:pPr lvl="1"/>
            <a:r>
              <a:rPr lang="en-US" dirty="0" smtClean="0"/>
              <a:t>suggests unethical behavior</a:t>
            </a:r>
          </a:p>
          <a:p>
            <a:endParaRPr lang="en-US" dirty="0" smtClean="0"/>
          </a:p>
          <a:p>
            <a:r>
              <a:rPr lang="en-US" dirty="0" smtClean="0"/>
              <a:t>All three group members brainstorm possible ethical answers, using the Questions to Consider slide.</a:t>
            </a:r>
          </a:p>
          <a:p>
            <a:endParaRPr lang="en-US" dirty="0" smtClean="0"/>
          </a:p>
          <a:p>
            <a:r>
              <a:rPr lang="en-US" dirty="0" smtClean="0"/>
              <a:t>Decider </a:t>
            </a:r>
          </a:p>
          <a:p>
            <a:pPr lvl="1"/>
            <a:r>
              <a:rPr lang="en-US" dirty="0" smtClean="0"/>
              <a:t>chooses an answer </a:t>
            </a:r>
          </a:p>
          <a:p>
            <a:pPr lvl="1"/>
            <a:r>
              <a:rPr lang="en-US" dirty="0" smtClean="0"/>
              <a:t>role-plays the response with Persuader.</a:t>
            </a:r>
          </a:p>
          <a:p>
            <a:endParaRPr lang="en-US" dirty="0" smtClean="0"/>
          </a:p>
          <a:p>
            <a:r>
              <a:rPr lang="en-US" dirty="0" smtClean="0"/>
              <a:t>Observer </a:t>
            </a:r>
          </a:p>
          <a:p>
            <a:pPr lvl="1"/>
            <a:r>
              <a:rPr lang="en-US" dirty="0" smtClean="0"/>
              <a:t>observes </a:t>
            </a:r>
          </a:p>
          <a:p>
            <a:pPr lvl="1"/>
            <a:r>
              <a:rPr lang="en-US" dirty="0" smtClean="0"/>
              <a:t>offers positive feedback on Decider’s answer.</a:t>
            </a:r>
            <a:endParaRPr lang="en-US" dirty="0"/>
          </a:p>
        </p:txBody>
      </p:sp>
    </p:spTree>
    <p:extLst>
      <p:ext uri="{BB962C8B-B14F-4D97-AF65-F5344CB8AC3E}">
        <p14:creationId xmlns:p14="http://schemas.microsoft.com/office/powerpoint/2010/main" val="285075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71</TotalTime>
  <Words>1101</Words>
  <Application>Microsoft Macintosh PowerPoint</Application>
  <PresentationFormat>On-screen Show (4:3)</PresentationFormat>
  <Paragraphs>211</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Perception</vt:lpstr>
      <vt:lpstr>Ethics Under Pressure </vt:lpstr>
      <vt:lpstr>Ethics Poll Questionnaire  </vt:lpstr>
      <vt:lpstr>Contradictory Results</vt:lpstr>
      <vt:lpstr>Role Playing Exercise</vt:lpstr>
      <vt:lpstr>Questions to Consider</vt:lpstr>
      <vt:lpstr>Assigned Roles</vt:lpstr>
      <vt:lpstr>PowerPoint Presentation</vt:lpstr>
      <vt:lpstr>Scenario A</vt:lpstr>
      <vt:lpstr>PowerPoint Presentation</vt:lpstr>
      <vt:lpstr>Scenario B</vt:lpstr>
      <vt:lpstr>PowerPoint Presentation</vt:lpstr>
      <vt:lpstr>Scenario C </vt:lpstr>
      <vt:lpstr>PowerPoint Presentation</vt:lpstr>
      <vt:lpstr>Scenario D</vt:lpstr>
      <vt:lpstr>PowerPoint Presentation</vt:lpstr>
      <vt:lpstr>Scenario E</vt:lpstr>
      <vt:lpstr>PowerPoint Presentation</vt:lpstr>
      <vt:lpstr>Scenario F</vt:lpstr>
      <vt:lpstr>PowerPoint Presentation</vt:lpstr>
      <vt:lpstr>Scenario F</vt:lpstr>
      <vt:lpstr>PowerPoint Presentation</vt:lpstr>
      <vt:lpstr>Scenario G</vt:lpstr>
      <vt:lpstr>PowerPoint Presentation</vt:lpstr>
      <vt:lpstr>Scenario H</vt:lpstr>
      <vt:lpstr>PowerPoint Presentation</vt:lpstr>
      <vt:lpstr>Scenario I</vt:lpstr>
      <vt:lpstr>PowerPoint Presentation</vt:lpstr>
      <vt:lpstr>Scenario J</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PowerMac Laptop</dc:creator>
  <cp:lastModifiedBy>PowerMac Laptop</cp:lastModifiedBy>
  <cp:revision>8</cp:revision>
  <dcterms:created xsi:type="dcterms:W3CDTF">2014-07-22T01:59:24Z</dcterms:created>
  <dcterms:modified xsi:type="dcterms:W3CDTF">2014-07-22T11:10:29Z</dcterms:modified>
</cp:coreProperties>
</file>