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7" r:id="rId2"/>
    <p:sldId id="266" r:id="rId3"/>
    <p:sldId id="273" r:id="rId4"/>
    <p:sldId id="268" r:id="rId5"/>
    <p:sldId id="269" r:id="rId6"/>
    <p:sldId id="270" r:id="rId7"/>
    <p:sldId id="271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B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8" autoAdjust="0"/>
    <p:restoredTop sz="89063" autoAdjust="0"/>
  </p:normalViewPr>
  <p:slideViewPr>
    <p:cSldViewPr>
      <p:cViewPr varScale="1">
        <p:scale>
          <a:sx n="43" d="100"/>
          <a:sy n="43" d="100"/>
        </p:scale>
        <p:origin x="-120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78BFA-9868-45DC-BE8F-1D2E33C8EC7A}" type="datetimeFigureOut">
              <a:rPr lang="en-US" smtClean="0"/>
              <a:t>12/29/2012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AC42-0AA3-4AD2-9035-2A851D8F2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5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6AC42-0AA3-4AD2-9035-2A851D8F25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13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5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2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8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9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8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12/29/2012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0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3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12/29/2012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3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6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8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AB938-EEF6-437E-85B5-DAA3E153FF05}" type="datetimeFigureOut">
              <a:rPr lang="en-US" smtClean="0"/>
              <a:t>12/29/2012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6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CBB1A1"/>
            </a:gs>
            <a:gs pos="95000">
              <a:schemeClr val="bg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2590800"/>
          </a:xfrm>
        </p:spPr>
        <p:txBody>
          <a:bodyPr/>
          <a:lstStyle/>
          <a:p>
            <a:r>
              <a:rPr lang="en-US" dirty="0" smtClean="0"/>
              <a:t>American History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2082800"/>
            <a:ext cx="6400800" cy="1752600"/>
          </a:xfrm>
        </p:spPr>
        <p:txBody>
          <a:bodyPr/>
          <a:lstStyle/>
          <a:p>
            <a:r>
              <a:rPr lang="en-US" dirty="0" smtClean="0"/>
              <a:t>Flash Cards</a:t>
            </a:r>
            <a:endParaRPr lang="en-US" dirty="0"/>
          </a:p>
        </p:txBody>
      </p:sp>
      <p:pic>
        <p:nvPicPr>
          <p:cNvPr id="3074" name="Picture 2" descr="C:\Users\Screencaster\AppData\Local\Microsoft\Windows\Temporary Internet Files\Content.IE5\TCMQA402\MC90044643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00450"/>
            <a:ext cx="4510270" cy="28765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0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228600"/>
            <a:ext cx="3172968" cy="1586130"/>
            <a:chOff x="228600" y="228600"/>
            <a:chExt cx="3172968" cy="1586130"/>
          </a:xfrm>
        </p:grpSpPr>
        <p:sp>
          <p:nvSpPr>
            <p:cNvPr id="5" name="Rectangle 4"/>
            <p:cNvSpPr/>
            <p:nvPr/>
          </p:nvSpPr>
          <p:spPr>
            <a:xfrm>
              <a:off x="228600" y="228600"/>
              <a:ext cx="3172968" cy="990600"/>
            </a:xfrm>
            <a:prstGeom prst="rect">
              <a:avLst/>
            </a:prstGeom>
            <a:gradFill flip="none" rotWithShape="1">
              <a:gsLst>
                <a:gs pos="19000">
                  <a:srgbClr val="CBB1A1"/>
                </a:gs>
                <a:gs pos="0">
                  <a:schemeClr val="bg2">
                    <a:lumMod val="50000"/>
                  </a:schemeClr>
                </a:gs>
                <a:gs pos="97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 descr="C:\Users\Screencaster\AppData\Local\Microsoft\Windows\Temporary Internet Files\Content.IE5\TCMQA402\MC900446438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94" b="100000" l="1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8" t="7217" r="2011" b="2772"/>
            <a:stretch/>
          </p:blipFill>
          <p:spPr bwMode="auto">
            <a:xfrm>
              <a:off x="228600" y="228600"/>
              <a:ext cx="2133600" cy="158613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and Effect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/>
              <a:t>Why did the colonists fight the British</a:t>
            </a:r>
            <a:r>
              <a:rPr lang="en-US" dirty="0" smtClean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50292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Karole</a:t>
            </a:r>
            <a:r>
              <a:rPr lang="en-US" dirty="0" smtClean="0"/>
              <a:t> McGrew </a:t>
            </a:r>
          </a:p>
          <a:p>
            <a:r>
              <a:rPr lang="en-US" dirty="0" smtClean="0"/>
              <a:t>Introduction to Computers</a:t>
            </a:r>
          </a:p>
          <a:p>
            <a:r>
              <a:rPr lang="en-US" dirty="0" smtClean="0"/>
              <a:t>3-4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0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228600"/>
            <a:ext cx="3172968" cy="1586130"/>
            <a:chOff x="228600" y="228600"/>
            <a:chExt cx="3172968" cy="1586130"/>
          </a:xfrm>
        </p:grpSpPr>
        <p:sp>
          <p:nvSpPr>
            <p:cNvPr id="5" name="Rectangle 4"/>
            <p:cNvSpPr/>
            <p:nvPr/>
          </p:nvSpPr>
          <p:spPr>
            <a:xfrm>
              <a:off x="228600" y="228600"/>
              <a:ext cx="3172968" cy="990600"/>
            </a:xfrm>
            <a:prstGeom prst="rect">
              <a:avLst/>
            </a:prstGeom>
            <a:gradFill flip="none" rotWithShape="1">
              <a:gsLst>
                <a:gs pos="19000">
                  <a:srgbClr val="CBB1A1"/>
                </a:gs>
                <a:gs pos="0">
                  <a:schemeClr val="bg2">
                    <a:lumMod val="50000"/>
                  </a:schemeClr>
                </a:gs>
                <a:gs pos="97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 descr="C:\Users\Screencaster\AppData\Local\Microsoft\Windows\Temporary Internet Files\Content.IE5\TCMQA402\MC900446438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94" b="100000" l="1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8" t="7217" r="2011" b="2772"/>
            <a:stretch/>
          </p:blipFill>
          <p:spPr bwMode="auto">
            <a:xfrm>
              <a:off x="228600" y="228600"/>
              <a:ext cx="2133600" cy="158613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 </a:t>
            </a:r>
            <a:r>
              <a:rPr lang="en-US" dirty="0"/>
              <a:t>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Cause </a:t>
            </a:r>
            <a:r>
              <a:rPr lang="en-US" dirty="0"/>
              <a:t>and Effect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smtClean="0"/>
              <a:t>Why did the colonists fight the British?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ecause of high taxes (taxation without representation)</a:t>
            </a:r>
          </a:p>
          <a:p>
            <a:pPr lvl="1"/>
            <a:r>
              <a:rPr lang="en-US" dirty="0" smtClean="0"/>
              <a:t>because the British stayed in their houses (boarding, quartering)</a:t>
            </a:r>
          </a:p>
          <a:p>
            <a:pPr lvl="1"/>
            <a:r>
              <a:rPr lang="en-US" dirty="0"/>
              <a:t>because they didn’t have </a:t>
            </a:r>
            <a:r>
              <a:rPr lang="en-US" dirty="0" smtClean="0"/>
              <a:t>self-government</a:t>
            </a:r>
          </a:p>
          <a:p>
            <a:pPr lvl="1"/>
            <a:r>
              <a:rPr lang="en-US" dirty="0" smtClean="0"/>
              <a:t>because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948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228600"/>
            <a:ext cx="3172968" cy="1586130"/>
            <a:chOff x="228600" y="228600"/>
            <a:chExt cx="3172968" cy="1586130"/>
          </a:xfrm>
        </p:grpSpPr>
        <p:sp>
          <p:nvSpPr>
            <p:cNvPr id="5" name="Rectangle 4"/>
            <p:cNvSpPr/>
            <p:nvPr/>
          </p:nvSpPr>
          <p:spPr>
            <a:xfrm>
              <a:off x="228600" y="228600"/>
              <a:ext cx="3172968" cy="990600"/>
            </a:xfrm>
            <a:prstGeom prst="rect">
              <a:avLst/>
            </a:prstGeom>
            <a:gradFill flip="none" rotWithShape="1">
              <a:gsLst>
                <a:gs pos="19000">
                  <a:srgbClr val="CBB1A1"/>
                </a:gs>
                <a:gs pos="0">
                  <a:schemeClr val="bg2">
                    <a:lumMod val="50000"/>
                  </a:schemeClr>
                </a:gs>
                <a:gs pos="97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 descr="C:\Users\Screencaster\AppData\Local\Microsoft\Windows\Temporary Internet Files\Content.IE5\TCMQA402\MC900446438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94" b="100000" l="1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8" t="7217" r="2011" b="2772"/>
            <a:stretch/>
          </p:blipFill>
          <p:spPr bwMode="auto">
            <a:xfrm>
              <a:off x="228600" y="228600"/>
              <a:ext cx="2133600" cy="158613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smtClean="0"/>
              <a:t>Who wrote the Declaration of Independence, and when was it adopted?</a:t>
            </a:r>
          </a:p>
        </p:txBody>
      </p:sp>
    </p:spTree>
    <p:extLst>
      <p:ext uri="{BB962C8B-B14F-4D97-AF65-F5344CB8AC3E}">
        <p14:creationId xmlns:p14="http://schemas.microsoft.com/office/powerpoint/2010/main" val="3735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228600"/>
            <a:ext cx="3172968" cy="1586130"/>
            <a:chOff x="228600" y="228600"/>
            <a:chExt cx="3172968" cy="1586130"/>
          </a:xfrm>
        </p:grpSpPr>
        <p:sp>
          <p:nvSpPr>
            <p:cNvPr id="5" name="Rectangle 4"/>
            <p:cNvSpPr/>
            <p:nvPr/>
          </p:nvSpPr>
          <p:spPr>
            <a:xfrm>
              <a:off x="228600" y="228600"/>
              <a:ext cx="3172968" cy="990600"/>
            </a:xfrm>
            <a:prstGeom prst="rect">
              <a:avLst/>
            </a:prstGeom>
            <a:gradFill flip="none" rotWithShape="1">
              <a:gsLst>
                <a:gs pos="19000">
                  <a:srgbClr val="CBB1A1"/>
                </a:gs>
                <a:gs pos="0">
                  <a:schemeClr val="bg2">
                    <a:lumMod val="50000"/>
                  </a:schemeClr>
                </a:gs>
                <a:gs pos="97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 descr="C:\Users\Screencaster\AppData\Local\Microsoft\Windows\Temporary Internet Files\Content.IE5\TCMQA402\MC900446438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94" b="100000" l="1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8" t="7217" r="2011" b="2772"/>
            <a:stretch/>
          </p:blipFill>
          <p:spPr bwMode="auto">
            <a:xfrm>
              <a:off x="228600" y="228600"/>
              <a:ext cx="2133600" cy="158613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smtClean="0"/>
              <a:t>Who wrote the Declaration of Independence, and when was it adopted?</a:t>
            </a:r>
          </a:p>
          <a:p>
            <a:pPr lvl="1"/>
            <a:r>
              <a:rPr lang="en-US" dirty="0" smtClean="0"/>
              <a:t>July 4, 1776</a:t>
            </a:r>
          </a:p>
          <a:p>
            <a:pPr lvl="1"/>
            <a:r>
              <a:rPr lang="en-US" dirty="0" smtClean="0"/>
              <a:t>Thomas Jefferson</a:t>
            </a:r>
          </a:p>
        </p:txBody>
      </p:sp>
    </p:spTree>
    <p:extLst>
      <p:ext uri="{BB962C8B-B14F-4D97-AF65-F5344CB8AC3E}">
        <p14:creationId xmlns:p14="http://schemas.microsoft.com/office/powerpoint/2010/main" val="3203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228600"/>
            <a:ext cx="3172968" cy="1586130"/>
            <a:chOff x="228600" y="228600"/>
            <a:chExt cx="3172968" cy="1586130"/>
          </a:xfrm>
        </p:grpSpPr>
        <p:sp>
          <p:nvSpPr>
            <p:cNvPr id="5" name="Rectangle 4"/>
            <p:cNvSpPr/>
            <p:nvPr/>
          </p:nvSpPr>
          <p:spPr>
            <a:xfrm>
              <a:off x="228600" y="228600"/>
              <a:ext cx="3172968" cy="990600"/>
            </a:xfrm>
            <a:prstGeom prst="rect">
              <a:avLst/>
            </a:prstGeom>
            <a:gradFill flip="none" rotWithShape="1">
              <a:gsLst>
                <a:gs pos="19000">
                  <a:srgbClr val="CBB1A1"/>
                </a:gs>
                <a:gs pos="0">
                  <a:schemeClr val="bg2">
                    <a:lumMod val="50000"/>
                  </a:schemeClr>
                </a:gs>
                <a:gs pos="97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 descr="C:\Users\Screencaster\AppData\Local\Microsoft\Windows\Temporary Internet Files\Content.IE5\TCMQA402\MC900446438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94" b="100000" l="1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8" t="7217" r="2011" b="2772"/>
            <a:stretch/>
          </p:blipFill>
          <p:spPr bwMode="auto">
            <a:xfrm>
              <a:off x="228600" y="228600"/>
              <a:ext cx="2133600" cy="158613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smtClean="0"/>
              <a:t>Under the pseudonym “Publius,” who wrote the Federalist Papers?</a:t>
            </a:r>
          </a:p>
        </p:txBody>
      </p:sp>
    </p:spTree>
    <p:extLst>
      <p:ext uri="{BB962C8B-B14F-4D97-AF65-F5344CB8AC3E}">
        <p14:creationId xmlns:p14="http://schemas.microsoft.com/office/powerpoint/2010/main" val="27836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228600"/>
            <a:ext cx="3172968" cy="1586130"/>
            <a:chOff x="228600" y="228600"/>
            <a:chExt cx="3172968" cy="1586130"/>
          </a:xfrm>
        </p:grpSpPr>
        <p:sp>
          <p:nvSpPr>
            <p:cNvPr id="5" name="Rectangle 4"/>
            <p:cNvSpPr/>
            <p:nvPr/>
          </p:nvSpPr>
          <p:spPr>
            <a:xfrm>
              <a:off x="228600" y="228600"/>
              <a:ext cx="3172968" cy="990600"/>
            </a:xfrm>
            <a:prstGeom prst="rect">
              <a:avLst/>
            </a:prstGeom>
            <a:gradFill flip="none" rotWithShape="1">
              <a:gsLst>
                <a:gs pos="19000">
                  <a:srgbClr val="CBB1A1"/>
                </a:gs>
                <a:gs pos="0">
                  <a:schemeClr val="bg2">
                    <a:lumMod val="50000"/>
                  </a:schemeClr>
                </a:gs>
                <a:gs pos="97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 descr="C:\Users\Screencaster\AppData\Local\Microsoft\Windows\Temporary Internet Files\Content.IE5\TCMQA402\MC900446438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94" b="100000" l="1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8" t="7217" r="2011" b="2772"/>
            <a:stretch/>
          </p:blipFill>
          <p:spPr bwMode="auto">
            <a:xfrm>
              <a:off x="228600" y="228600"/>
              <a:ext cx="2133600" cy="158613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smtClean="0"/>
              <a:t>Under the pseudonym “Publius,” who wrote the Federalist Papers?</a:t>
            </a:r>
          </a:p>
          <a:p>
            <a:pPr lvl="1"/>
            <a:r>
              <a:rPr lang="en-US" dirty="0" smtClean="0"/>
              <a:t>Alexander Hamilton</a:t>
            </a:r>
          </a:p>
          <a:p>
            <a:pPr lvl="1"/>
            <a:r>
              <a:rPr lang="en-US" dirty="0" smtClean="0"/>
              <a:t>James Madison</a:t>
            </a:r>
          </a:p>
          <a:p>
            <a:pPr lvl="1"/>
            <a:r>
              <a:rPr lang="en-US" dirty="0" smtClean="0"/>
              <a:t>John Jay</a:t>
            </a:r>
          </a:p>
        </p:txBody>
      </p:sp>
    </p:spTree>
    <p:extLst>
      <p:ext uri="{BB962C8B-B14F-4D97-AF65-F5344CB8AC3E}">
        <p14:creationId xmlns:p14="http://schemas.microsoft.com/office/powerpoint/2010/main" val="20880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362199"/>
            <a:ext cx="4826258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4400" dirty="0" smtClean="0"/>
              <a:t>Don’t forget to be a: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429000" y="2743200"/>
            <a:ext cx="4724400" cy="32004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Study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Take notes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Ask questions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Review with a friend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8600" y="228600"/>
            <a:ext cx="3172968" cy="1586130"/>
            <a:chOff x="228600" y="228600"/>
            <a:chExt cx="3172968" cy="1586130"/>
          </a:xfrm>
        </p:grpSpPr>
        <p:sp>
          <p:nvSpPr>
            <p:cNvPr id="5" name="Rectangle 4"/>
            <p:cNvSpPr/>
            <p:nvPr/>
          </p:nvSpPr>
          <p:spPr>
            <a:xfrm>
              <a:off x="228600" y="228600"/>
              <a:ext cx="3172968" cy="990600"/>
            </a:xfrm>
            <a:prstGeom prst="rect">
              <a:avLst/>
            </a:prstGeom>
            <a:gradFill flip="none" rotWithShape="1">
              <a:gsLst>
                <a:gs pos="19000">
                  <a:srgbClr val="CBB1A1"/>
                </a:gs>
                <a:gs pos="0">
                  <a:schemeClr val="bg2">
                    <a:lumMod val="50000"/>
                  </a:schemeClr>
                </a:gs>
                <a:gs pos="97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C:\Users\Screencaster\AppData\Local\Microsoft\Windows\Temporary Internet Files\Content.IE5\TCMQA402\MC900446438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94" b="100000" l="1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8" t="7217" r="2011" b="2772"/>
            <a:stretch/>
          </p:blipFill>
          <p:spPr bwMode="auto">
            <a:xfrm>
              <a:off x="228600" y="228600"/>
              <a:ext cx="2133600" cy="158613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2663110" y="3276600"/>
            <a:ext cx="842090" cy="2684838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3600" b="1" i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</a:t>
            </a:r>
            <a:endParaRPr lang="en-US" sz="3600" b="1" i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99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6990</TotalTime>
  <Words>145</Words>
  <Application>Microsoft Office PowerPoint</Application>
  <PresentationFormat>On-screen Show (4:3)</PresentationFormat>
  <Paragraphs>33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American History</vt:lpstr>
      <vt:lpstr>Cause and Effect</vt:lpstr>
      <vt:lpstr>Question 1  Cause and Effect</vt:lpstr>
      <vt:lpstr>Question 2</vt:lpstr>
      <vt:lpstr>Question 2</vt:lpstr>
      <vt:lpstr>Question 3</vt:lpstr>
      <vt:lpstr>Question 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History</dc:title>
  <dc:creator>B. Nemec</dc:creator>
  <cp:lastModifiedBy>Morgan Schools</cp:lastModifiedBy>
  <cp:revision>44</cp:revision>
  <dcterms:created xsi:type="dcterms:W3CDTF">2010-11-19T15:00:26Z</dcterms:created>
  <dcterms:modified xsi:type="dcterms:W3CDTF">2012-12-29T20:35:38Z</dcterms:modified>
</cp:coreProperties>
</file>