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64" d="100"/>
          <a:sy n="64" d="100"/>
        </p:scale>
        <p:origin x="-126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8/26/2012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8/26/2012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8/26/2012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8/26/2012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Arial" pitchFamily="34" charset="0"/>
              <a:buChar char="•"/>
            </a:pPr>
            <a:r>
              <a:rPr lang="en-US" dirty="0" smtClean="0"/>
              <a:t>Global Biofuel Initiatives</a:t>
            </a:r>
          </a:p>
          <a:p>
            <a:pPr>
              <a:buClr>
                <a:schemeClr val="accent2">
                  <a:lumMod val="75000"/>
                </a:schemeClr>
              </a:buClr>
              <a:buSzPct val="100000"/>
              <a:buFont typeface="Arial" pitchFamily="34" charset="0"/>
              <a:buChar char="•"/>
            </a:pPr>
            <a:r>
              <a:rPr lang="en-US" dirty="0" smtClean="0"/>
              <a:t>Renewable fuels for aircraft and spacecraft</a:t>
            </a:r>
          </a:p>
          <a:p>
            <a:pPr>
              <a:buClr>
                <a:schemeClr val="accent2">
                  <a:lumMod val="75000"/>
                </a:schemeClr>
              </a:buClr>
              <a:buSzPct val="100000"/>
              <a:buFont typeface="Arial" pitchFamily="34" charset="0"/>
              <a:buChar char="•"/>
            </a:pPr>
            <a:r>
              <a:rPr lang="en-US" dirty="0" smtClean="0"/>
              <a:t>Emerging technologies</a:t>
            </a:r>
          </a:p>
          <a:p>
            <a:pPr>
              <a:buClr>
                <a:schemeClr val="accent2">
                  <a:lumMod val="75000"/>
                </a:schemeClr>
              </a:buClr>
              <a:buSzPct val="100000"/>
              <a:buFont typeface="Arial" pitchFamily="34" charset="0"/>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210" b="94904" l="12523" r="83794"/>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 r="49784"/>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11539</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Conference 2011</dc:title>
  <dc:creator>Will</dc:creator>
  <cp:lastModifiedBy>Morgan Schools</cp:lastModifiedBy>
  <cp:revision>78</cp:revision>
  <dcterms:created xsi:type="dcterms:W3CDTF">2010-12-02T18:00:17Z</dcterms:created>
  <dcterms:modified xsi:type="dcterms:W3CDTF">2012-08-26T23:02:44Z</dcterms:modified>
</cp:coreProperties>
</file>