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9"/>
  </p:notesMasterIdLst>
  <p:sldIdLst>
    <p:sldId id="257" r:id="rId2"/>
    <p:sldId id="259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D9D"/>
    <a:srgbClr val="F0D4DA"/>
    <a:srgbClr val="EBC7CF"/>
    <a:srgbClr val="290D1B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0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27FD-D8B6-4F3A-AE4B-2CFF10B71BDF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EAD6-771C-4CB9-BC28-733D0873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4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208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1752600"/>
          </a:xfrm>
          <a:solidFill>
            <a:schemeClr val="bg1"/>
          </a:solidFill>
        </p:spPr>
        <p:txBody>
          <a:bodyPr anchor="t"/>
          <a:lstStyle/>
          <a:p>
            <a:pPr marL="341313">
              <a:lnSpc>
                <a:spcPct val="150000"/>
              </a:lnSpc>
            </a:pPr>
            <a:r>
              <a:rPr lang="en-US" sz="60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Pop Obscura</a:t>
            </a:r>
            <a:endParaRPr lang="en-US" sz="60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79" name="Subtitle 2078"/>
          <p:cNvSpPr>
            <a:spLocks noGrp="1"/>
          </p:cNvSpPr>
          <p:nvPr>
            <p:ph type="subTitle" idx="1"/>
          </p:nvPr>
        </p:nvSpPr>
        <p:spPr>
          <a:xfrm>
            <a:off x="7341824" y="4876800"/>
            <a:ext cx="1421176" cy="3810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Trivia Night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shy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guy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starred as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Darrin Stephens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in what popular primetime TV series?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Shy guy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Dick York starred as Darrin Stephens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Bewitched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1964-1969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Who’s Making That Racket?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soapy singer later scored a #1 hit with what sweet single from The Archies?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Ron Dante of The Detergents later scored a #1 hit with The Archies’ 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Sugar Sugar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single, fun-loving woman went on to become the spokesperson for what human rights organization?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86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Single, fun-loving Dana Person went on to become spokesperson and ambassador for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Right Hand International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128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Pop Obscura</vt:lpstr>
      <vt:lpstr>You Might Recognize Me From…</vt:lpstr>
      <vt:lpstr>PowerPoint Presentation</vt:lpstr>
      <vt:lpstr>Who’s Making That Racket?</vt:lpstr>
      <vt:lpstr>PowerPoint Presentation</vt:lpstr>
      <vt:lpstr>You Might Recognize Me From…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2010-12-21T15:19:33Z</dcterms:created>
  <dcterms:modified xsi:type="dcterms:W3CDTF">2012-08-26T23:53:17Z</dcterms:modified>
</cp:coreProperties>
</file>