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0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3/30/2013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2667000"/>
          </a:xfrm>
          <a:solidFill>
            <a:schemeClr val="bg1"/>
          </a:solidFill>
        </p:spPr>
        <p:txBody>
          <a:bodyPr anchor="t"/>
          <a:lstStyle/>
          <a:p>
            <a:pPr marL="341313" algn="ctr">
              <a:lnSpc>
                <a:spcPct val="150000"/>
              </a:lnSpc>
            </a:pPr>
            <a:r>
              <a:rPr lang="en-US" sz="54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Inserting</a:t>
            </a:r>
            <a:br>
              <a:rPr lang="en-US" sz="54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</a:br>
            <a:r>
              <a:rPr lang="en-US" sz="54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Videos in PPT</a:t>
            </a:r>
            <a:r>
              <a:rPr lang="en-US" sz="54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 </a:t>
            </a:r>
            <a:endParaRPr lang="en-US" sz="54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3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Inserting Videos in PPT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2010-12-21T15:19:33Z</dcterms:created>
  <dcterms:modified xsi:type="dcterms:W3CDTF">2013-03-31T03:21:02Z</dcterms:modified>
</cp:coreProperties>
</file>