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71"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Dragic" initials="TD" lastIdx="4" clrIdx="0"/>
  <p:cmAuthor id="1" name="Joakim Yannick" initials="JY" lastIdx="8"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942" autoAdjust="0"/>
    <p:restoredTop sz="94660"/>
  </p:normalViewPr>
  <p:slideViewPr>
    <p:cSldViewPr>
      <p:cViewPr>
        <p:scale>
          <a:sx n="100" d="100"/>
          <a:sy n="100" d="100"/>
        </p:scale>
        <p:origin x="-8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13:27:00.152" idx="1">
    <p:pos x="5310" y="1704"/>
    <p:text>Do you think this is too long? Should I change anything here?</p:text>
  </p:cm>
  <p:cm authorId="1" dt="2011-01-04T13:43:29.970" idx="1">
    <p:pos x="5406" y="1800"/>
    <p:text>No, looks fine to me.
</p:text>
  </p:cm>
  <p:cm authorId="1" dt="2011-01-04T13:44:02.986" idx="2">
    <p:pos x="740" y="3377"/>
    <p:text>Nice robot.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1-04T13:45:52.728" idx="3">
    <p:pos x="5520" y="96"/>
    <p:text>Changed this to SmartArt. Look OK?</p:text>
  </p:cm>
  <p:cm authorId="1" dt="2011-01-04T13:46:14.194" idx="4">
    <p:pos x="10" y="10"/>
    <p:text>Too much content here originally- divided it up into two slides.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1-01-04T13:46:39.849" idx="5">
    <p:pos x="5549" y="1055"/>
    <p:text>Should this be a hyperlink?</p:text>
  </p:cm>
  <p:cm authorId="1" dt="2011-01-04T13:46:58.825" idx="6">
    <p:pos x="3091" y="2474"/>
    <p:text>???
The rest of the sentence is missing!</p:text>
  </p:cm>
  <p:cm authorId="0" dt="2011-01-05T10:14:18.062" idx="3">
    <p:pos x="3187" y="2570"/>
    <p:text>Fixed.
</p:text>
  </p:cm>
  <p:cm authorId="0" dt="2011-01-05T10:14:44.140" idx="4">
    <p:pos x="5645" y="1151"/>
    <p:text>Good point.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1-04T13:27:36.056" idx="2">
    <p:pos x="2752" y="1635"/>
    <p:text>Anything else I should add?
</p:text>
  </p:cm>
  <p:cm authorId="1" dt="2011-01-04T13:49:22.272" idx="7">
    <p:pos x="2840" y="1723"/>
    <p:text>More robots? Just joking. Looks good to me. This doesn't need to be super-comprehensive.</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1-01-04T13:50:03.098" idx="8">
    <p:pos x="878" y="2671"/>
    <p:text>Added some more of the resources we discussed earlier.</p:text>
  </p:cm>
</p:cmLst>
</file>

<file path=ppt/diagrams/_rels/data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hyperlink" Target="http://download.cnet.com/"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download.cnet.com/" TargetMode="External"/><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336DAEAC-B8F2-460B-B1BA-3D23A00469E2}">
      <dgm:prSet/>
      <dgm:spPr/>
      <dgm:t>
        <a:bodyPr/>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p>
      </dgm:t>
    </dgm:pt>
    <dgm:pt modelId="{C46B8BD1-A8B3-432F-BEF1-BEBF718DD70D}" type="sibTrans" cxnId="{4AB175E1-FB53-47B0-82FC-0614FEF0907D}">
      <dgm:prSet/>
      <dgm:spPr/>
      <dgm:t>
        <a:bodyPr/>
        <a:lstStyle/>
        <a:p>
          <a:endParaRPr lang="en-US"/>
        </a:p>
      </dgm:t>
    </dgm:pt>
    <dgm:pt modelId="{337D9825-1444-4174-8689-82FCE752FC55}">
      <dgm:prSet/>
      <dgm:spPr/>
      <dgm:t>
        <a:bodyPr/>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p>
      </dgm:t>
    </dgm:pt>
    <dgm:pt modelId="{8C8CCCF5-8E98-46C6-BD35-8A5774E83F4C}" type="sibTrans" cxnId="{D6A08B23-704D-4160-A7B3-9D5823B28549}">
      <dgm:prSet/>
      <dgm:spPr/>
      <dgm:t>
        <a:bodyPr/>
        <a:lstStyle/>
        <a:p>
          <a:endParaRPr lang="en-US"/>
        </a:p>
      </dgm:t>
    </dgm:pt>
    <dgm:pt modelId="{012346BF-8EAD-4055-8E20-5B655313342D}">
      <dgm:prSet/>
      <dgm:spPr/>
      <dgm:t>
        <a:bodyPr/>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p>
      </dgm:t>
    </dgm:pt>
    <dgm:pt modelId="{32D08099-33B3-43FD-A521-B87707F0AF6A}" type="sibTrans" cxnId="{18A73AD9-6083-4ABD-9FDF-F8DFA6ADDC9A}">
      <dgm:prSet/>
      <dgm:spPr/>
      <dgm:t>
        <a:bodyPr/>
        <a:lstStyle/>
        <a:p>
          <a:endParaRPr lang="en-US"/>
        </a:p>
      </dgm:t>
    </dgm:pt>
    <dgm:pt modelId="{DD928494-E514-41E3-B44A-EDD6DA199BB7}">
      <dgm:prSet/>
      <dgm:spPr/>
      <dgm:t>
        <a:bodyPr/>
        <a:lstStyle/>
        <a:p>
          <a:pPr rtl="0"/>
          <a:r>
            <a:rPr lang="en-US" b="0" dirty="0" smtClean="0">
              <a:latin typeface="+mj-lt"/>
            </a:rPr>
            <a:t>Revealing personal details about your location, financial situation, and identity that might allow someone to target you for a real world crime</a:t>
          </a:r>
          <a:endParaRPr lang="en-US" b="0" dirty="0">
            <a:latin typeface="+mj-lt"/>
          </a:endParaRPr>
        </a:p>
      </dgm:t>
    </dgm:pt>
    <dgm:pt modelId="{AE94CC53-8A26-4911-9D35-35558C3617DB}" type="parTrans" cxnId="{71414B9D-2739-4D39-93F2-49613B64B40E}">
      <dgm:prSet/>
      <dgm:spPr/>
      <dgm:t>
        <a:bodyPr/>
        <a:lstStyle/>
        <a:p>
          <a:endParaRPr lang="en-US"/>
        </a:p>
      </dgm:t>
    </dgm:pt>
    <dgm:pt modelId="{D0CFCE1B-2EC0-425B-9E3D-FF43B2F88A1D}" type="sibTrans" cxnId="{71414B9D-2739-4D39-93F2-49613B64B40E}">
      <dgm:prSet/>
      <dgm:spPr/>
      <dgm:t>
        <a:bodyPr/>
        <a:lstStyle/>
        <a:p>
          <a:endParaRPr lang="en-US"/>
        </a:p>
      </dgm:t>
    </dgm:pt>
    <dgm:pt modelId="{91112FE1-EAA2-4526-B9FE-406776CF66E0}">
      <dgm:prSet/>
      <dgm:spPr/>
      <dgm:t>
        <a:bodyPr/>
        <a:lstStyle/>
        <a:p>
          <a:pPr rtl="0"/>
          <a:r>
            <a:rPr lang="en-US" b="0" dirty="0" smtClean="0">
              <a:latin typeface="+mj-lt"/>
            </a:rPr>
            <a:t>Being tricked into giving away money or personal information </a:t>
          </a:r>
          <a:endParaRPr lang="en-US" b="0" dirty="0">
            <a:latin typeface="+mj-lt"/>
          </a:endParaRPr>
        </a:p>
      </dgm:t>
    </dgm:pt>
    <dgm:pt modelId="{D6D83228-B5D1-46B0-93C2-4EC23AC2FFBD}" type="parTrans" cxnId="{7D5381CA-638D-4127-B040-838CCEBEC7F8}">
      <dgm:prSet/>
      <dgm:spPr/>
      <dgm:t>
        <a:bodyPr/>
        <a:lstStyle/>
        <a:p>
          <a:endParaRPr lang="en-US"/>
        </a:p>
      </dgm:t>
    </dgm:pt>
    <dgm:pt modelId="{93A7FFC1-5550-423E-80C9-759FD0A077D8}" type="sibTrans" cxnId="{7D5381CA-638D-4127-B040-838CCEBEC7F8}">
      <dgm:prSet/>
      <dgm:spPr/>
      <dgm:t>
        <a:bodyPr/>
        <a:lstStyle/>
        <a:p>
          <a:endParaRPr lang="en-US"/>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dgm:presLayoutVars>
          <dgm:bulletEnabled val="1"/>
        </dgm:presLayoutVars>
      </dgm:prSet>
      <dgm:spPr/>
      <dgm:t>
        <a:bodyPr/>
        <a:lstStyle/>
        <a:p>
          <a:endParaRPr lang="en-US"/>
        </a:p>
      </dgm:t>
    </dgm:pt>
  </dgm:ptLst>
  <dgm:cxnLst>
    <dgm:cxn modelId="{18A73AD9-6083-4ABD-9FDF-F8DFA6ADDC9A}" srcId="{48084B2D-7C20-4CFE-B07E-739B0B191167}" destId="{012346BF-8EAD-4055-8E20-5B655313342D}" srcOrd="2" destOrd="0" parTransId="{4A9082A7-EE3A-46FC-917D-6EB39E03DC18}" sibTransId="{32D08099-33B3-43FD-A521-B87707F0AF6A}"/>
    <dgm:cxn modelId="{32D91FE3-BBA3-4E10-A0F1-907871C8302D}" type="presOf" srcId="{336DAEAC-B8F2-460B-B1BA-3D23A00469E2}" destId="{E1264BDE-89B4-40DF-91B8-94EDC452F5C8}" srcOrd="0" destOrd="0" presId="urn:microsoft.com/office/officeart/2005/8/layout/default"/>
    <dgm:cxn modelId="{4AB175E1-FB53-47B0-82FC-0614FEF0907D}" srcId="{48084B2D-7C20-4CFE-B07E-739B0B191167}" destId="{336DAEAC-B8F2-460B-B1BA-3D23A00469E2}" srcOrd="0" destOrd="0" parTransId="{4D521A60-4AF3-45B6-8B48-9CE98F690FA1}" sibTransId="{C46B8BD1-A8B3-432F-BEF1-BEBF718DD70D}"/>
    <dgm:cxn modelId="{71414B9D-2739-4D39-93F2-49613B64B40E}" srcId="{48084B2D-7C20-4CFE-B07E-739B0B191167}" destId="{DD928494-E514-41E3-B44A-EDD6DA199BB7}" srcOrd="3" destOrd="0" parTransId="{AE94CC53-8A26-4911-9D35-35558C3617DB}" sibTransId="{D0CFCE1B-2EC0-425B-9E3D-FF43B2F88A1D}"/>
    <dgm:cxn modelId="{7D5381CA-638D-4127-B040-838CCEBEC7F8}" srcId="{48084B2D-7C20-4CFE-B07E-739B0B191167}" destId="{91112FE1-EAA2-4526-B9FE-406776CF66E0}" srcOrd="4" destOrd="0" parTransId="{D6D83228-B5D1-46B0-93C2-4EC23AC2FFBD}" sibTransId="{93A7FFC1-5550-423E-80C9-759FD0A077D8}"/>
    <dgm:cxn modelId="{3615A467-F26E-4234-BE1D-88EB8B988E44}" type="presOf" srcId="{DD928494-E514-41E3-B44A-EDD6DA199BB7}" destId="{DD4AC813-8D75-4728-9C66-9A5493D0C570}" srcOrd="0" destOrd="0" presId="urn:microsoft.com/office/officeart/2005/8/layout/default"/>
    <dgm:cxn modelId="{32A8C76A-DF0C-4195-80D5-B1B3668A46CF}" type="presOf" srcId="{337D9825-1444-4174-8689-82FCE752FC55}" destId="{F5B34DF3-49D2-4D0C-BF1F-020809BC48CB}" srcOrd="0" destOrd="0" presId="urn:microsoft.com/office/officeart/2005/8/layout/default"/>
    <dgm:cxn modelId="{21691E69-6FF9-40CB-96E5-033D44C6D72F}" type="presOf" srcId="{91112FE1-EAA2-4526-B9FE-406776CF66E0}" destId="{65F86CB5-4FD7-4A40-B059-B706F5DADED8}" srcOrd="0" destOrd="0" presId="urn:microsoft.com/office/officeart/2005/8/layout/default"/>
    <dgm:cxn modelId="{D6A08B23-704D-4160-A7B3-9D5823B28549}" srcId="{48084B2D-7C20-4CFE-B07E-739B0B191167}" destId="{337D9825-1444-4174-8689-82FCE752FC55}" srcOrd="1" destOrd="0" parTransId="{C0095E40-6876-47AD-B97B-B6A619A2775D}" sibTransId="{8C8CCCF5-8E98-46C6-BD35-8A5774E83F4C}"/>
    <dgm:cxn modelId="{34DC3F21-BFA6-4929-9977-1B5127E85C2C}" type="presOf" srcId="{48084B2D-7C20-4CFE-B07E-739B0B191167}" destId="{138846B1-999C-4607-82E5-9BE1225EAFD0}" srcOrd="0" destOrd="0" presId="urn:microsoft.com/office/officeart/2005/8/layout/default"/>
    <dgm:cxn modelId="{846F9226-191E-4A47-A84D-58501E97540A}" type="presOf" srcId="{012346BF-8EAD-4055-8E20-5B655313342D}" destId="{9508E58A-BBC8-4F10-9C3C-49706D92B3B0}" srcOrd="0" destOrd="0" presId="urn:microsoft.com/office/officeart/2005/8/layout/default"/>
    <dgm:cxn modelId="{C5BB7B1E-1D17-491B-A36A-982388020273}" type="presParOf" srcId="{138846B1-999C-4607-82E5-9BE1225EAFD0}" destId="{E1264BDE-89B4-40DF-91B8-94EDC452F5C8}" srcOrd="0" destOrd="0" presId="urn:microsoft.com/office/officeart/2005/8/layout/default"/>
    <dgm:cxn modelId="{3BF986CD-1A10-4589-B78A-761FAEDFCF79}" type="presParOf" srcId="{138846B1-999C-4607-82E5-9BE1225EAFD0}" destId="{EEC81579-69A7-464B-855C-B98C9465E6E7}" srcOrd="1" destOrd="0" presId="urn:microsoft.com/office/officeart/2005/8/layout/default"/>
    <dgm:cxn modelId="{83BA99FE-87EC-4708-AABB-ACCB6EAAB18A}" type="presParOf" srcId="{138846B1-999C-4607-82E5-9BE1225EAFD0}" destId="{F5B34DF3-49D2-4D0C-BF1F-020809BC48CB}" srcOrd="2" destOrd="0" presId="urn:microsoft.com/office/officeart/2005/8/layout/default"/>
    <dgm:cxn modelId="{400B042E-9D6E-42E1-A63E-974B65B0556E}" type="presParOf" srcId="{138846B1-999C-4607-82E5-9BE1225EAFD0}" destId="{8B2C3D7C-F012-47C1-83E7-901924A7FE5C}" srcOrd="3" destOrd="0" presId="urn:microsoft.com/office/officeart/2005/8/layout/default"/>
    <dgm:cxn modelId="{39FE126A-FEA7-4B09-B4C4-F72614E5CEF7}" type="presParOf" srcId="{138846B1-999C-4607-82E5-9BE1225EAFD0}" destId="{9508E58A-BBC8-4F10-9C3C-49706D92B3B0}" srcOrd="4" destOrd="0" presId="urn:microsoft.com/office/officeart/2005/8/layout/default"/>
    <dgm:cxn modelId="{7DECDDF1-F96E-4A28-97A9-A6AF9F60969C}" type="presParOf" srcId="{138846B1-999C-4607-82E5-9BE1225EAFD0}" destId="{A23F2CFC-A7FB-488E-8DD2-31D5DDCBE86D}" srcOrd="5" destOrd="0" presId="urn:microsoft.com/office/officeart/2005/8/layout/default"/>
    <dgm:cxn modelId="{AAB2EB6A-E52C-4B0E-9374-FAF7778E92C3}" type="presParOf" srcId="{138846B1-999C-4607-82E5-9BE1225EAFD0}" destId="{DD4AC813-8D75-4728-9C66-9A5493D0C570}" srcOrd="6" destOrd="0" presId="urn:microsoft.com/office/officeart/2005/8/layout/default"/>
    <dgm:cxn modelId="{5D38C824-BF51-403E-AD16-DBC4CB126168}" type="presParOf" srcId="{138846B1-999C-4607-82E5-9BE1225EAFD0}" destId="{55A801A3-9594-44B7-AAFE-87A3F90D411F}" srcOrd="7" destOrd="0" presId="urn:microsoft.com/office/officeart/2005/8/layout/default"/>
    <dgm:cxn modelId="{DF815147-6E82-4ABF-B742-148EB7D9BBE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dgm:t>
        <a:bodyPr/>
        <a:lstStyle/>
        <a:p>
          <a:r>
            <a:rPr lang="en-US" dirty="0" smtClean="0"/>
            <a:t>!</a:t>
          </a:r>
          <a:endParaRPr lang="en-US" dirty="0"/>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dgm:t>
        <a:bodyPr/>
        <a:lstStyle/>
        <a:p>
          <a:r>
            <a:rPr lang="en-US" sz="6100" dirty="0" smtClean="0">
              <a:latin typeface="Webdings" pitchFamily="18" charset="2"/>
            </a:rPr>
            <a:t>f</a:t>
          </a:r>
          <a:endParaRPr lang="en-US" sz="6100" dirty="0">
            <a:latin typeface="Webdings" pitchFamily="18" charset="2"/>
          </a:endParaRPr>
        </a:p>
      </dgm:t>
    </dgm:pt>
    <dgm:pt modelId="{DBCA3B4C-7701-4D14-9CFA-3A36158E89FF}">
      <dgm:prSet phldrT="[Text]"/>
      <dgm:spPr/>
      <dgm:t>
        <a:bodyPr/>
        <a:lstStyle/>
        <a:p>
          <a:r>
            <a:rPr lang="en-US" dirty="0" smtClean="0"/>
            <a:t>As many as 10 million Americans are affected by identity theft- one of the biggest dangers on the internet- every year.</a:t>
          </a:r>
          <a:endParaRPr lang="en-US" dirty="0"/>
        </a:p>
      </dgm:t>
    </dgm:pt>
    <dgm:pt modelId="{91538057-1DB6-409C-9AD3-C94B3BF81974}" type="parTrans" cxnId="{895AA6F3-7D29-4952-BEC4-5F55BDA12F7C}">
      <dgm:prSet/>
      <dgm:spPr/>
      <dgm:t>
        <a:bodyPr/>
        <a:lstStyle/>
        <a:p>
          <a:endParaRPr lang="en-US"/>
        </a:p>
      </dgm:t>
    </dgm:pt>
    <dgm:pt modelId="{39967557-5058-4D69-8E1E-E568ACDDCB7E}" type="sibTrans" cxnId="{895AA6F3-7D29-4952-BEC4-5F55BDA12F7C}">
      <dgm:prSet/>
      <dgm:spPr/>
      <dgm:t>
        <a:bodyPr/>
        <a:lstStyle/>
        <a:p>
          <a:endParaRPr lang="en-US"/>
        </a:p>
      </dgm:t>
    </dgm:pt>
    <dgm:pt modelId="{178C0B02-CC3F-4F01-A8D9-9756AAA62B69}">
      <dgm:prSet phldrT="[Text]"/>
      <dgm:spPr/>
      <dgm:t>
        <a:bodyPr/>
        <a:lstStyle/>
        <a:p>
          <a:r>
            <a:rPr lang="en-US" dirty="0" smtClean="0">
              <a:latin typeface="Webdings" pitchFamily="18" charset="2"/>
            </a:rPr>
            <a:t>d</a:t>
          </a:r>
          <a:endParaRPr lang="en-US" dirty="0">
            <a:latin typeface="Webdings" pitchFamily="18" charset="2"/>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dgm:t>
        <a:bodyPr/>
        <a:lstStyle/>
        <a:p>
          <a:r>
            <a:rPr lang="en-US" sz="6100" dirty="0" smtClean="0">
              <a:latin typeface="Webdings" pitchFamily="18" charset="2"/>
            </a:rPr>
            <a:t>p</a:t>
          </a:r>
          <a:endParaRPr lang="en-US" sz="6100" dirty="0">
            <a:latin typeface="Webdings" pitchFamily="18" charset="2"/>
          </a:endParaRPr>
        </a:p>
      </dgm:t>
    </dgm:pt>
    <dgm:pt modelId="{CEB70392-5BDC-44BD-AB47-2BDFC5BE9049}">
      <dgm:prSet phldrT="[Text]"/>
      <dgm:spPr/>
      <dgm:t>
        <a:bodyPr/>
        <a:lstStyle/>
        <a:p>
          <a:r>
            <a:rPr lang="en-US" dirty="0" smtClean="0"/>
            <a:t>Of the internet fraud cases reported to the FBI in 2009, only 38% of the victims knew the perpetrator’s state of residence- making most wrongdoers very hard to track down.</a:t>
          </a:r>
          <a:endParaRPr lang="en-US" dirty="0"/>
        </a:p>
      </dgm:t>
    </dgm:pt>
    <dgm:pt modelId="{56C82316-4093-4E15-A182-F6541826140C}" type="parTrans" cxnId="{C6348E67-3AE9-4B95-BB70-F26CB668EF32}">
      <dgm:prSet/>
      <dgm:spPr/>
      <dgm:t>
        <a:bodyPr/>
        <a:lstStyle/>
        <a:p>
          <a:endParaRPr lang="en-US"/>
        </a:p>
      </dgm:t>
    </dgm:pt>
    <dgm:pt modelId="{F03BD9E4-58FF-466A-B1A6-DEE9526B5252}" type="sibTrans" cxnId="{C6348E67-3AE9-4B95-BB70-F26CB668EF32}">
      <dgm:prSet/>
      <dgm:spPr/>
      <dgm:t>
        <a:bodyPr/>
        <a:lstStyle/>
        <a:p>
          <a:endParaRPr lang="en-US"/>
        </a:p>
      </dgm:t>
    </dgm:pt>
    <dgm:pt modelId="{E11F2B7F-48B3-4BEB-8199-4FFDB6421686}">
      <dgm:prSet phldrT="[Text]"/>
      <dgm:spPr/>
      <dgm:t>
        <a:bodyPr/>
        <a:lstStyle/>
        <a:p>
          <a:endParaRPr lang="en-US" dirty="0"/>
        </a:p>
      </dgm:t>
    </dgm:pt>
    <dgm:pt modelId="{6615DABA-ED05-42D8-94A2-091ACE9A0048}" type="parTrans" cxnId="{87425290-2E00-49F5-8047-074FC228AD71}">
      <dgm:prSet/>
      <dgm:spPr/>
      <dgm:t>
        <a:bodyPr/>
        <a:lstStyle/>
        <a:p>
          <a:endParaRPr lang="en-US"/>
        </a:p>
      </dgm:t>
    </dgm:pt>
    <dgm:pt modelId="{292FFB0F-3799-42C9-8A72-C2B3E60100F4}" type="sibTrans" cxnId="{87425290-2E00-49F5-8047-074FC228AD71}">
      <dgm:prSet/>
      <dgm:spPr/>
      <dgm:t>
        <a:bodyPr/>
        <a:lstStyle/>
        <a:p>
          <a:endParaRPr lang="en-US"/>
        </a:p>
      </dgm:t>
    </dgm:pt>
    <dgm:pt modelId="{83192DC4-78CD-463F-A45D-CB9A9567664E}">
      <dgm:prSet phldrT="[Text]"/>
      <dgm:spPr/>
      <dgm:t>
        <a:bodyPr/>
        <a:lstStyle/>
        <a:p>
          <a:endParaRPr lang="en-US" dirty="0"/>
        </a:p>
      </dgm:t>
    </dgm:pt>
    <dgm:pt modelId="{EF0B37CF-CA23-4823-95AB-4A396590D051}" type="parTrans" cxnId="{6BD0C64C-57E3-4A07-A2E2-D54BA85DF362}">
      <dgm:prSet/>
      <dgm:spPr/>
      <dgm:t>
        <a:bodyPr/>
        <a:lstStyle/>
        <a:p>
          <a:endParaRPr lang="en-US"/>
        </a:p>
      </dgm:t>
    </dgm:pt>
    <dgm:pt modelId="{ACEEBD38-9C7D-4A86-8514-95ACB1302536}" type="sibTrans" cxnId="{6BD0C64C-57E3-4A07-A2E2-D54BA85DF362}">
      <dgm:prSet/>
      <dgm:spPr/>
      <dgm:t>
        <a:bodyPr/>
        <a:lstStyle/>
        <a:p>
          <a:endParaRPr lang="en-US"/>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pt>
    <dgm:pt modelId="{92EE3538-AF73-417D-B8B6-99A744634E0D}" type="pres">
      <dgm:prSet presAssocID="{EEDA9CA0-521A-497C-AE7F-2F2442190130}" presName="BalanceSpacing1" presStyleCnt="0"/>
      <dgm:spPr/>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pt>
    <dgm:pt modelId="{158DE636-2475-45AD-A4AF-86FEAA63E8AC}" type="pres">
      <dgm:prSet presAssocID="{178C0B02-CC3F-4F01-A8D9-9756AAA62B69}" presName="composite" presStyleCnt="0"/>
      <dgm:spPr/>
    </dgm:pt>
    <dgm:pt modelId="{0A84B559-AA9F-4EEA-8711-4A519632957E}" type="pres">
      <dgm:prSet presAssocID="{178C0B02-CC3F-4F01-A8D9-9756AAA62B69}" presName="Parent1" presStyleLbl="node1" presStyleIdx="2" presStyleCnt="4" custLinFactNeighborX="1496" custLinFactNeighborY="-1113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pt>
    <dgm:pt modelId="{0677AE0F-729E-465D-81BB-9A8D0DB7CBA5}" type="pres">
      <dgm:prSet presAssocID="{178C0B02-CC3F-4F01-A8D9-9756AAA62B69}" presName="BalanceSpacing1" presStyleCnt="0"/>
      <dgm:spPr/>
    </dgm:pt>
    <dgm:pt modelId="{2BBC2C9B-499B-43F4-BA4A-6E5BEAAD5669}" type="pres">
      <dgm:prSet presAssocID="{16119640-A6BA-4BF8-9EDC-9DA492A963FF}" presName="Accent1Text" presStyleLbl="node1" presStyleIdx="3" presStyleCnt="4" custLinFactNeighborX="431" custLinFactNeighborY="-11130"/>
      <dgm:spPr/>
      <dgm:t>
        <a:bodyPr/>
        <a:lstStyle/>
        <a:p>
          <a:endParaRPr lang="en-US"/>
        </a:p>
      </dgm:t>
    </dgm:pt>
  </dgm:ptLst>
  <dgm:cxnLst>
    <dgm:cxn modelId="{6BD0C64C-57E3-4A07-A2E2-D54BA85DF362}" srcId="{EEDA9CA0-521A-497C-AE7F-2F2442190130}" destId="{83192DC4-78CD-463F-A45D-CB9A9567664E}" srcOrd="1" destOrd="0" parTransId="{EF0B37CF-CA23-4823-95AB-4A396590D051}" sibTransId="{ACEEBD38-9C7D-4A86-8514-95ACB1302536}"/>
    <dgm:cxn modelId="{FDBA7182-8D9C-4421-A120-230D135F0EBE}" type="presOf" srcId="{EB34AA6D-3E0D-4FA2-99BE-59547F29ED6A}" destId="{C7D698F1-80BA-4A48-B710-67E7590E8E92}" srcOrd="0" destOrd="0" presId="urn:microsoft.com/office/officeart/2008/layout/AlternatingHexagons"/>
    <dgm:cxn modelId="{23325A61-BB8F-4AC8-8D44-A84FDA7ED027}" type="presOf" srcId="{178C0B02-CC3F-4F01-A8D9-9756AAA62B69}" destId="{0A84B559-AA9F-4EEA-8711-4A519632957E}"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9C93AAD-5645-46A5-8D9F-524E3B76F7BD}" type="presOf" srcId="{16119640-A6BA-4BF8-9EDC-9DA492A963FF}" destId="{2BBC2C9B-499B-43F4-BA4A-6E5BEAAD5669}" srcOrd="0" destOrd="0" presId="urn:microsoft.com/office/officeart/2008/layout/AlternatingHexagons"/>
    <dgm:cxn modelId="{C165CA3B-3801-4BAB-B942-964E28864F98}" type="presOf" srcId="{E11F2B7F-48B3-4BEB-8199-4FFDB6421686}" destId="{4EEC5472-FF28-46A6-BB0A-82711FBE6C01}" srcOrd="0" destOrd="1" presId="urn:microsoft.com/office/officeart/2008/layout/AlternatingHexagons"/>
    <dgm:cxn modelId="{B116F21B-F924-4392-A639-63B3BA0425C7}" type="presOf" srcId="{83192DC4-78CD-463F-A45D-CB9A9567664E}" destId="{1B7DB504-67F0-4D6F-8762-521A1EE03A1A}" srcOrd="0" destOrd="1" presId="urn:microsoft.com/office/officeart/2008/layout/AlternatingHexagons"/>
    <dgm:cxn modelId="{87425290-2E00-49F5-8047-074FC228AD71}" srcId="{178C0B02-CC3F-4F01-A8D9-9756AAA62B69}" destId="{E11F2B7F-48B3-4BEB-8199-4FFDB6421686}" srcOrd="1" destOrd="0" parTransId="{6615DABA-ED05-42D8-94A2-091ACE9A0048}" sibTransId="{292FFB0F-3799-42C9-8A72-C2B3E60100F4}"/>
    <dgm:cxn modelId="{E7E7C057-C218-47AE-9856-ECAD923A51C0}" type="presOf" srcId="{EEDA9CA0-521A-497C-AE7F-2F2442190130}" destId="{C4C78BFF-0C8C-4C89-A286-B85F60A8879E}" srcOrd="0" destOrd="0" presId="urn:microsoft.com/office/officeart/2008/layout/AlternatingHexagons"/>
    <dgm:cxn modelId="{611C4134-E936-4411-9DB5-8E3266CDB4A4}" type="presOf" srcId="{CEB70392-5BDC-44BD-AB47-2BDFC5BE9049}" destId="{4EEC5472-FF28-46A6-BB0A-82711FBE6C01}" srcOrd="0" destOrd="0" presId="urn:microsoft.com/office/officeart/2008/layout/AlternatingHexagons"/>
    <dgm:cxn modelId="{B53C3793-A523-4D73-9A52-0DCE1F866D08}" type="presOf" srcId="{DBCA3B4C-7701-4D14-9CFA-3A36158E89FF}" destId="{1B7DB504-67F0-4D6F-8762-521A1EE03A1A}" srcOrd="0" destOrd="0" presId="urn:microsoft.com/office/officeart/2008/layout/AlternatingHexagons"/>
    <dgm:cxn modelId="{C6348E67-3AE9-4B95-BB70-F26CB668EF32}" srcId="{178C0B02-CC3F-4F01-A8D9-9756AAA62B69}" destId="{CEB70392-5BDC-44BD-AB47-2BDFC5BE9049}" srcOrd="0" destOrd="0" parTransId="{56C82316-4093-4E15-A182-F6541826140C}" sibTransId="{F03BD9E4-58FF-466A-B1A6-DEE9526B5252}"/>
    <dgm:cxn modelId="{D1C5902D-A434-40C6-96C6-ADE82599DD03}" srcId="{EB34AA6D-3E0D-4FA2-99BE-59547F29ED6A}" destId="{178C0B02-CC3F-4F01-A8D9-9756AAA62B69}" srcOrd="1" destOrd="0" parTransId="{D96B8073-D753-4DBF-9229-317936200F26}" sibTransId="{16119640-A6BA-4BF8-9EDC-9DA492A963FF}"/>
    <dgm:cxn modelId="{E5D9ED0B-C5C8-48E8-8CAF-154D8D8189DB}" type="presOf" srcId="{2CA26A63-BB8B-4CCB-B702-6734B726F44B}" destId="{0A27A274-FD78-40B9-BBF8-DC952AC11767}" srcOrd="0" destOrd="0" presId="urn:microsoft.com/office/officeart/2008/layout/AlternatingHexagons"/>
    <dgm:cxn modelId="{895AA6F3-7D29-4952-BEC4-5F55BDA12F7C}" srcId="{EEDA9CA0-521A-497C-AE7F-2F2442190130}" destId="{DBCA3B4C-7701-4D14-9CFA-3A36158E89FF}" srcOrd="0" destOrd="0" parTransId="{91538057-1DB6-409C-9AD3-C94B3BF81974}" sibTransId="{39967557-5058-4D69-8E1E-E568ACDDCB7E}"/>
    <dgm:cxn modelId="{58E69EC8-6F81-4A87-A6C8-F320CED3A7BB}" type="presParOf" srcId="{C7D698F1-80BA-4A48-B710-67E7590E8E92}" destId="{D5E3954A-9086-4C14-B6E7-A9EE8654D613}" srcOrd="0" destOrd="0" presId="urn:microsoft.com/office/officeart/2008/layout/AlternatingHexagons"/>
    <dgm:cxn modelId="{D857728E-BF91-4C90-BE26-2C25D700CE3A}" type="presParOf" srcId="{D5E3954A-9086-4C14-B6E7-A9EE8654D613}" destId="{C4C78BFF-0C8C-4C89-A286-B85F60A8879E}" srcOrd="0" destOrd="0" presId="urn:microsoft.com/office/officeart/2008/layout/AlternatingHexagons"/>
    <dgm:cxn modelId="{3EFA8405-37E8-4D96-8E62-84EDA6CEFCD6}" type="presParOf" srcId="{D5E3954A-9086-4C14-B6E7-A9EE8654D613}" destId="{1B7DB504-67F0-4D6F-8762-521A1EE03A1A}" srcOrd="1" destOrd="0" presId="urn:microsoft.com/office/officeart/2008/layout/AlternatingHexagons"/>
    <dgm:cxn modelId="{1499526A-0A8A-4407-90BC-683352C838BB}" type="presParOf" srcId="{D5E3954A-9086-4C14-B6E7-A9EE8654D613}" destId="{04D38174-CB9A-4286-803F-0A060E109783}" srcOrd="2" destOrd="0" presId="urn:microsoft.com/office/officeart/2008/layout/AlternatingHexagons"/>
    <dgm:cxn modelId="{B5ACB15F-271B-4FA7-9ABA-A531DBCFED9D}" type="presParOf" srcId="{D5E3954A-9086-4C14-B6E7-A9EE8654D613}" destId="{92EE3538-AF73-417D-B8B6-99A744634E0D}" srcOrd="3" destOrd="0" presId="urn:microsoft.com/office/officeart/2008/layout/AlternatingHexagons"/>
    <dgm:cxn modelId="{1B9D766D-3970-4CB2-8607-321B1D4C4AE9}" type="presParOf" srcId="{D5E3954A-9086-4C14-B6E7-A9EE8654D613}" destId="{0A27A274-FD78-40B9-BBF8-DC952AC11767}" srcOrd="4" destOrd="0" presId="urn:microsoft.com/office/officeart/2008/layout/AlternatingHexagons"/>
    <dgm:cxn modelId="{852E0D55-4BED-4B80-BB9C-5A4DB20FC704}" type="presParOf" srcId="{C7D698F1-80BA-4A48-B710-67E7590E8E92}" destId="{EE6F52B0-E6B0-49E2-A238-54C03393683F}" srcOrd="1" destOrd="0" presId="urn:microsoft.com/office/officeart/2008/layout/AlternatingHexagons"/>
    <dgm:cxn modelId="{BC5F1185-2769-4BF3-949E-B85071A11CE5}" type="presParOf" srcId="{C7D698F1-80BA-4A48-B710-67E7590E8E92}" destId="{158DE636-2475-45AD-A4AF-86FEAA63E8AC}" srcOrd="2" destOrd="0" presId="urn:microsoft.com/office/officeart/2008/layout/AlternatingHexagons"/>
    <dgm:cxn modelId="{8AF4D952-FBE9-4414-A6FD-06BAE91BCD08}" type="presParOf" srcId="{158DE636-2475-45AD-A4AF-86FEAA63E8AC}" destId="{0A84B559-AA9F-4EEA-8711-4A519632957E}" srcOrd="0" destOrd="0" presId="urn:microsoft.com/office/officeart/2008/layout/AlternatingHexagons"/>
    <dgm:cxn modelId="{582BDE19-7EF9-44F6-AAFB-DE899E06A22E}" type="presParOf" srcId="{158DE636-2475-45AD-A4AF-86FEAA63E8AC}" destId="{4EEC5472-FF28-46A6-BB0A-82711FBE6C01}" srcOrd="1" destOrd="0" presId="urn:microsoft.com/office/officeart/2008/layout/AlternatingHexagons"/>
    <dgm:cxn modelId="{007698AF-C6D5-415C-B317-FB6ECC02A62C}" type="presParOf" srcId="{158DE636-2475-45AD-A4AF-86FEAA63E8AC}" destId="{49079FED-1787-4F9C-810B-779F5DF9BD4F}" srcOrd="2" destOrd="0" presId="urn:microsoft.com/office/officeart/2008/layout/AlternatingHexagons"/>
    <dgm:cxn modelId="{6A5CB65E-1F1A-46FC-877D-CDE681DD4C60}" type="presParOf" srcId="{158DE636-2475-45AD-A4AF-86FEAA63E8AC}" destId="{0677AE0F-729E-465D-81BB-9A8D0DB7CBA5}" srcOrd="3" destOrd="0" presId="urn:microsoft.com/office/officeart/2008/layout/AlternatingHexagons"/>
    <dgm:cxn modelId="{415840EB-2CC7-497D-946E-842547C4EC58}"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8/layout/VerticalAccentList" loCatId="list" qsTypeId="urn:microsoft.com/office/officeart/2005/8/quickstyle/simple1" qsCatId="simple" csTypeId="urn:microsoft.com/office/officeart/2005/8/colors/accent3_4" csCatId="accent3"/>
      <dgm:spPr/>
      <dgm:t>
        <a:bodyPr/>
        <a:lstStyle/>
        <a:p>
          <a:endParaRPr lang="en-US"/>
        </a:p>
      </dgm:t>
    </dgm:pt>
    <dgm:pt modelId="{2814E058-B9E5-46A2-8579-5455FD561031}">
      <dgm:prSet custT="1"/>
      <dgm:spPr/>
      <dgm:t>
        <a:bodyPr/>
        <a:lstStyle/>
        <a:p>
          <a:pPr rtl="0"/>
          <a:r>
            <a:rPr lang="en-US" sz="2100" b="0" dirty="0" smtClean="0">
              <a:latin typeface="+mj-lt"/>
            </a:rPr>
            <a:t>Never respond to an email asking for any passwords or account numbers, even if they seem to come from a trusted source. </a:t>
          </a:r>
          <a:endParaRPr lang="en-US" sz="2100" dirty="0">
            <a:latin typeface="+mj-lt"/>
          </a:endParaRPr>
        </a:p>
      </dgm:t>
    </dgm:pt>
    <dgm:pt modelId="{E37A57E9-5662-47FF-9DAC-A6C38E10DA8B}" type="parTrans" cxnId="{24E192EE-2750-42F2-8C7D-1F3028206697}">
      <dgm:prSet/>
      <dgm:spPr/>
      <dgm:t>
        <a:bodyPr/>
        <a:lstStyle/>
        <a:p>
          <a:endParaRPr lang="en-US"/>
        </a:p>
      </dgm:t>
    </dgm:pt>
    <dgm:pt modelId="{FA8DE372-060D-4E76-B6AD-1153EB375977}" type="sibTrans" cxnId="{24E192EE-2750-42F2-8C7D-1F3028206697}">
      <dgm:prSet/>
      <dgm:spPr/>
      <dgm:t>
        <a:bodyPr/>
        <a:lstStyle/>
        <a:p>
          <a:endParaRPr lang="en-US"/>
        </a:p>
      </dgm:t>
    </dgm:pt>
    <dgm:pt modelId="{887B8DF7-35F4-48EB-A1BE-A995F2DAFC16}">
      <dgm:prSet custT="1"/>
      <dgm:spPr/>
      <dgm:t>
        <a:bodyPr/>
        <a:lstStyle/>
        <a:p>
          <a:pPr rtl="0"/>
          <a:r>
            <a:rPr lang="en-US" sz="2100" b="0" dirty="0" smtClean="0">
              <a:latin typeface="+mj-lt"/>
            </a:rPr>
            <a:t>Before revealing personal details like your full name or home address, ask yourself if it’s really necessary to share that information</a:t>
          </a:r>
          <a:r>
            <a:rPr lang="en-US" sz="2100" b="0" dirty="0" smtClean="0"/>
            <a:t>.</a:t>
          </a:r>
          <a:endParaRPr lang="en-US" sz="2100" dirty="0"/>
        </a:p>
      </dgm:t>
    </dgm:pt>
    <dgm:pt modelId="{F75EE89A-A030-4F86-A083-8528236F8246}" type="parTrans" cxnId="{0B29A150-D074-4D3D-BBA4-29C2C0253EC0}">
      <dgm:prSet/>
      <dgm:spPr/>
      <dgm:t>
        <a:bodyPr/>
        <a:lstStyle/>
        <a:p>
          <a:endParaRPr lang="en-US"/>
        </a:p>
      </dgm:t>
    </dgm:pt>
    <dgm:pt modelId="{DA498673-51C3-411B-B9A9-709572BBDB87}" type="sibTrans" cxnId="{0B29A150-D074-4D3D-BBA4-29C2C0253EC0}">
      <dgm:prSet/>
      <dgm:spPr/>
      <dgm:t>
        <a:bodyPr/>
        <a:lstStyle/>
        <a:p>
          <a:endParaRPr lang="en-US"/>
        </a:p>
      </dgm:t>
    </dgm:pt>
    <dgm:pt modelId="{C56E4657-B1A7-4C4B-A366-FC5480F04006}">
      <dgm:prSet custT="1"/>
      <dgm:spPr/>
      <dgm:t>
        <a:bodyPr/>
        <a:lstStyle/>
        <a:p>
          <a:pPr rtl="0"/>
          <a:r>
            <a:rPr lang="en-US" sz="2100" b="0" dirty="0" smtClean="0">
              <a:latin typeface="+mj-lt"/>
            </a:rPr>
            <a:t>Use privacy filters and settings on social networking sites to limit the amount of information you share with strangers.</a:t>
          </a:r>
          <a:endParaRPr lang="en-US" sz="2100" dirty="0">
            <a:latin typeface="+mj-lt"/>
          </a:endParaRPr>
        </a:p>
      </dgm:t>
    </dgm:pt>
    <dgm:pt modelId="{6A1D2C91-3146-4F2A-B2E6-BF9BC1B9B64F}" type="parTrans" cxnId="{FE159CC0-FDC4-4F94-8C24-CF85741BFA1D}">
      <dgm:prSet/>
      <dgm:spPr/>
      <dgm:t>
        <a:bodyPr/>
        <a:lstStyle/>
        <a:p>
          <a:endParaRPr lang="en-US"/>
        </a:p>
      </dgm:t>
    </dgm:pt>
    <dgm:pt modelId="{671341B4-0EC3-46C8-AEEE-13E545EB7C72}" type="sibTrans" cxnId="{FE159CC0-FDC4-4F94-8C24-CF85741BFA1D}">
      <dgm:prSet/>
      <dgm:spPr/>
      <dgm:t>
        <a:bodyPr/>
        <a:lstStyle/>
        <a:p>
          <a:endParaRPr lang="en-US"/>
        </a:p>
      </dgm:t>
    </dgm:pt>
    <dgm:pt modelId="{35F7372A-4E31-4C22-BD4F-BDBEEBD3497F}" type="pres">
      <dgm:prSet presAssocID="{2E63178C-34BA-4F3C-8A49-659B827FE3C6}" presName="Name0" presStyleCnt="0">
        <dgm:presLayoutVars>
          <dgm:chMax/>
          <dgm:chPref/>
          <dgm:dir/>
        </dgm:presLayoutVars>
      </dgm:prSet>
      <dgm:spPr/>
      <dgm:t>
        <a:bodyPr/>
        <a:lstStyle/>
        <a:p>
          <a:endParaRPr lang="en-US"/>
        </a:p>
      </dgm:t>
    </dgm:pt>
    <dgm:pt modelId="{9E875657-054B-49C2-8748-266A6CF850F2}" type="pres">
      <dgm:prSet presAssocID="{2814E058-B9E5-46A2-8579-5455FD561031}" presName="parenttextcomposite" presStyleCnt="0"/>
      <dgm:spPr/>
    </dgm:pt>
    <dgm:pt modelId="{31E4F874-41BD-43DA-A707-71117B13DC0A}" type="pres">
      <dgm:prSet presAssocID="{2814E058-B9E5-46A2-8579-5455FD561031}" presName="parenttext" presStyleLbl="revTx" presStyleIdx="0" presStyleCnt="3" custLinFactNeighborY="-28049">
        <dgm:presLayoutVars>
          <dgm:chMax/>
          <dgm:chPref val="2"/>
          <dgm:bulletEnabled val="1"/>
        </dgm:presLayoutVars>
      </dgm:prSet>
      <dgm:spPr/>
      <dgm:t>
        <a:bodyPr/>
        <a:lstStyle/>
        <a:p>
          <a:endParaRPr lang="en-US"/>
        </a:p>
      </dgm:t>
    </dgm:pt>
    <dgm:pt modelId="{1A29F307-9B3D-4AE1-BEDE-110E2F08EAF5}" type="pres">
      <dgm:prSet presAssocID="{2814E058-B9E5-46A2-8579-5455FD561031}" presName="parallelogramComposite" presStyleCnt="0"/>
      <dgm:spPr/>
    </dgm:pt>
    <dgm:pt modelId="{177FA397-AA27-4BA0-856B-2F4E1366BE22}" type="pres">
      <dgm:prSet presAssocID="{2814E058-B9E5-46A2-8579-5455FD561031}" presName="parallelogram1" presStyleLbl="alignNode1" presStyleIdx="0" presStyleCnt="21" custLinFactNeighborY="-76972"/>
      <dgm:spPr/>
    </dgm:pt>
    <dgm:pt modelId="{8E5734CE-6127-4E7B-86F3-989966EBC0B5}" type="pres">
      <dgm:prSet presAssocID="{2814E058-B9E5-46A2-8579-5455FD561031}" presName="parallelogram2" presStyleLbl="alignNode1" presStyleIdx="1" presStyleCnt="21" custLinFactNeighborY="-76972"/>
      <dgm:spPr/>
    </dgm:pt>
    <dgm:pt modelId="{870F9FDF-0A7E-4145-AD59-15FEA0B54421}" type="pres">
      <dgm:prSet presAssocID="{2814E058-B9E5-46A2-8579-5455FD561031}" presName="parallelogram3" presStyleLbl="alignNode1" presStyleIdx="2" presStyleCnt="21" custLinFactNeighborY="-76972"/>
      <dgm:spPr/>
    </dgm:pt>
    <dgm:pt modelId="{E3143470-A63C-40B1-87A0-9F611555C651}" type="pres">
      <dgm:prSet presAssocID="{2814E058-B9E5-46A2-8579-5455FD561031}" presName="parallelogram4" presStyleLbl="alignNode1" presStyleIdx="3" presStyleCnt="21" custLinFactNeighborY="-76972"/>
      <dgm:spPr/>
    </dgm:pt>
    <dgm:pt modelId="{FB0C07C6-B881-4D97-B847-CD6730F8F816}" type="pres">
      <dgm:prSet presAssocID="{2814E058-B9E5-46A2-8579-5455FD561031}" presName="parallelogram5" presStyleLbl="alignNode1" presStyleIdx="4" presStyleCnt="21" custLinFactNeighborY="-76972"/>
      <dgm:spPr/>
    </dgm:pt>
    <dgm:pt modelId="{7B0E88A4-E58A-4FDE-9B45-C27D04FC9494}" type="pres">
      <dgm:prSet presAssocID="{2814E058-B9E5-46A2-8579-5455FD561031}" presName="parallelogram6" presStyleLbl="alignNode1" presStyleIdx="5" presStyleCnt="21" custLinFactNeighborY="-76972"/>
      <dgm:spPr/>
    </dgm:pt>
    <dgm:pt modelId="{185BA282-E4DC-4845-B552-2B790D2AB788}" type="pres">
      <dgm:prSet presAssocID="{2814E058-B9E5-46A2-8579-5455FD561031}" presName="parallelogram7" presStyleLbl="alignNode1" presStyleIdx="6" presStyleCnt="21" custLinFactNeighborY="-76972"/>
      <dgm:spPr/>
    </dgm:pt>
    <dgm:pt modelId="{72E62853-9A51-4457-A00D-A3D82ED6E77C}" type="pres">
      <dgm:prSet presAssocID="{FA8DE372-060D-4E76-B6AD-1153EB375977}" presName="sibTrans" presStyleCnt="0"/>
      <dgm:spPr/>
    </dgm:pt>
    <dgm:pt modelId="{61CEB75B-7DFF-47C1-A2A5-E428659019F2}" type="pres">
      <dgm:prSet presAssocID="{887B8DF7-35F4-48EB-A1BE-A995F2DAFC16}" presName="parenttextcomposite" presStyleCnt="0"/>
      <dgm:spPr/>
    </dgm:pt>
    <dgm:pt modelId="{591BF171-10BF-42BA-ACC1-D1BF97DC7DF2}" type="pres">
      <dgm:prSet presAssocID="{887B8DF7-35F4-48EB-A1BE-A995F2DAFC16}" presName="parenttext" presStyleLbl="revTx" presStyleIdx="1" presStyleCnt="3" custLinFactNeighborY="16455">
        <dgm:presLayoutVars>
          <dgm:chMax/>
          <dgm:chPref val="2"/>
          <dgm:bulletEnabled val="1"/>
        </dgm:presLayoutVars>
      </dgm:prSet>
      <dgm:spPr/>
      <dgm:t>
        <a:bodyPr/>
        <a:lstStyle/>
        <a:p>
          <a:endParaRPr lang="en-US"/>
        </a:p>
      </dgm:t>
    </dgm:pt>
    <dgm:pt modelId="{8B8940BA-69C2-45C2-8917-BCFA7E868544}" type="pres">
      <dgm:prSet presAssocID="{887B8DF7-35F4-48EB-A1BE-A995F2DAFC16}" presName="parallelogramComposite" presStyleCnt="0"/>
      <dgm:spPr/>
    </dgm:pt>
    <dgm:pt modelId="{C6591DD0-A3CA-4188-B1DF-0608BF9BB424}" type="pres">
      <dgm:prSet presAssocID="{887B8DF7-35F4-48EB-A1BE-A995F2DAFC16}" presName="parallelogram1" presStyleLbl="alignNode1" presStyleIdx="7" presStyleCnt="21" custLinFactNeighborY="56687"/>
      <dgm:spPr/>
    </dgm:pt>
    <dgm:pt modelId="{97BF2B81-73D0-4887-B60B-D6269435A63A}" type="pres">
      <dgm:prSet presAssocID="{887B8DF7-35F4-48EB-A1BE-A995F2DAFC16}" presName="parallelogram2" presStyleLbl="alignNode1" presStyleIdx="8" presStyleCnt="21" custLinFactNeighborY="56687"/>
      <dgm:spPr/>
    </dgm:pt>
    <dgm:pt modelId="{0FC6081A-AD2B-4E7E-954D-FE430CA20A31}" type="pres">
      <dgm:prSet presAssocID="{887B8DF7-35F4-48EB-A1BE-A995F2DAFC16}" presName="parallelogram3" presStyleLbl="alignNode1" presStyleIdx="9" presStyleCnt="21" custLinFactNeighborY="56687"/>
      <dgm:spPr/>
    </dgm:pt>
    <dgm:pt modelId="{61040527-0347-4B44-B84D-97A9D6947FF0}" type="pres">
      <dgm:prSet presAssocID="{887B8DF7-35F4-48EB-A1BE-A995F2DAFC16}" presName="parallelogram4" presStyleLbl="alignNode1" presStyleIdx="10" presStyleCnt="21" custLinFactNeighborY="56687"/>
      <dgm:spPr/>
    </dgm:pt>
    <dgm:pt modelId="{B0BF49B9-178D-4753-B15E-CE717102ACF7}" type="pres">
      <dgm:prSet presAssocID="{887B8DF7-35F4-48EB-A1BE-A995F2DAFC16}" presName="parallelogram5" presStyleLbl="alignNode1" presStyleIdx="11" presStyleCnt="21" custLinFactNeighborY="56687"/>
      <dgm:spPr/>
    </dgm:pt>
    <dgm:pt modelId="{1C6FF597-5746-4FE1-89CE-CFB30A8C57AC}" type="pres">
      <dgm:prSet presAssocID="{887B8DF7-35F4-48EB-A1BE-A995F2DAFC16}" presName="parallelogram6" presStyleLbl="alignNode1" presStyleIdx="12" presStyleCnt="21" custLinFactNeighborY="56687"/>
      <dgm:spPr/>
    </dgm:pt>
    <dgm:pt modelId="{86CE08D1-2685-42DF-A2EB-81AC614499C6}" type="pres">
      <dgm:prSet presAssocID="{887B8DF7-35F4-48EB-A1BE-A995F2DAFC16}" presName="parallelogram7" presStyleLbl="alignNode1" presStyleIdx="13" presStyleCnt="21" custLinFactNeighborY="56687"/>
      <dgm:spPr/>
    </dgm:pt>
    <dgm:pt modelId="{75D0D86A-1266-4C12-B861-B63D95CD836B}" type="pres">
      <dgm:prSet presAssocID="{DA498673-51C3-411B-B9A9-709572BBDB87}" presName="sibTrans" presStyleCnt="0"/>
      <dgm:spPr/>
    </dgm:pt>
    <dgm:pt modelId="{C0117FE1-42BD-49FA-BDD8-02170F90A432}" type="pres">
      <dgm:prSet presAssocID="{C56E4657-B1A7-4C4B-A366-FC5480F04006}" presName="parenttextcomposite" presStyleCnt="0"/>
      <dgm:spPr/>
    </dgm:pt>
    <dgm:pt modelId="{4ACB4695-419F-4427-8CE3-721A52D4A5B8}" type="pres">
      <dgm:prSet presAssocID="{C56E4657-B1A7-4C4B-A366-FC5480F04006}" presName="parenttext" presStyleLbl="revTx" presStyleIdx="2" presStyleCnt="3" custLinFactNeighborY="8031">
        <dgm:presLayoutVars>
          <dgm:chMax/>
          <dgm:chPref val="2"/>
          <dgm:bulletEnabled val="1"/>
        </dgm:presLayoutVars>
      </dgm:prSet>
      <dgm:spPr/>
      <dgm:t>
        <a:bodyPr/>
        <a:lstStyle/>
        <a:p>
          <a:endParaRPr lang="en-US"/>
        </a:p>
      </dgm:t>
    </dgm:pt>
    <dgm:pt modelId="{360D5175-5865-4B85-80AA-49F2B353183F}" type="pres">
      <dgm:prSet presAssocID="{C56E4657-B1A7-4C4B-A366-FC5480F04006}" presName="parallelogramComposite" presStyleCnt="0"/>
      <dgm:spPr/>
    </dgm:pt>
    <dgm:pt modelId="{C1BC289F-A735-489E-AF85-ADE2308E7ACC}" type="pres">
      <dgm:prSet presAssocID="{C56E4657-B1A7-4C4B-A366-FC5480F04006}" presName="parallelogram1" presStyleLbl="alignNode1" presStyleIdx="14" presStyleCnt="21" custLinFactNeighborY="77540"/>
      <dgm:spPr/>
    </dgm:pt>
    <dgm:pt modelId="{A2D2C516-3A52-43C5-9EB8-316EECABED9D}" type="pres">
      <dgm:prSet presAssocID="{C56E4657-B1A7-4C4B-A366-FC5480F04006}" presName="parallelogram2" presStyleLbl="alignNode1" presStyleIdx="15" presStyleCnt="21" custLinFactNeighborY="77540"/>
      <dgm:spPr/>
    </dgm:pt>
    <dgm:pt modelId="{21DEDC56-5BD2-47D1-91BF-26AD9AC52A6C}" type="pres">
      <dgm:prSet presAssocID="{C56E4657-B1A7-4C4B-A366-FC5480F04006}" presName="parallelogram3" presStyleLbl="alignNode1" presStyleIdx="16" presStyleCnt="21" custLinFactNeighborY="77540"/>
      <dgm:spPr/>
    </dgm:pt>
    <dgm:pt modelId="{E0F7A402-EDA3-4AFA-A342-29336C5F2DB4}" type="pres">
      <dgm:prSet presAssocID="{C56E4657-B1A7-4C4B-A366-FC5480F04006}" presName="parallelogram4" presStyleLbl="alignNode1" presStyleIdx="17" presStyleCnt="21" custLinFactNeighborY="77540"/>
      <dgm:spPr/>
    </dgm:pt>
    <dgm:pt modelId="{0D6BD4A6-BCCC-4C03-BA66-661418ED8F6A}" type="pres">
      <dgm:prSet presAssocID="{C56E4657-B1A7-4C4B-A366-FC5480F04006}" presName="parallelogram5" presStyleLbl="alignNode1" presStyleIdx="18" presStyleCnt="21" custLinFactNeighborY="77540"/>
      <dgm:spPr/>
    </dgm:pt>
    <dgm:pt modelId="{51FFE08C-5413-45E6-9887-B40BBF9ACFC5}" type="pres">
      <dgm:prSet presAssocID="{C56E4657-B1A7-4C4B-A366-FC5480F04006}" presName="parallelogram6" presStyleLbl="alignNode1" presStyleIdx="19" presStyleCnt="21" custLinFactNeighborY="77540"/>
      <dgm:spPr/>
    </dgm:pt>
    <dgm:pt modelId="{B64ABDEA-6924-4EF2-B952-5162540BF3DA}" type="pres">
      <dgm:prSet presAssocID="{C56E4657-B1A7-4C4B-A366-FC5480F04006}" presName="parallelogram7" presStyleLbl="alignNode1" presStyleIdx="20" presStyleCnt="21" custLinFactNeighborY="66913"/>
      <dgm:spPr/>
    </dgm:pt>
  </dgm:ptLst>
  <dgm:cxnLst>
    <dgm:cxn modelId="{8617C3AC-83DD-4C06-A857-2B41018396CB}" type="presOf" srcId="{C56E4657-B1A7-4C4B-A366-FC5480F04006}" destId="{4ACB4695-419F-4427-8CE3-721A52D4A5B8}" srcOrd="0" destOrd="0" presId="urn:microsoft.com/office/officeart/2008/layout/VerticalAccentList"/>
    <dgm:cxn modelId="{0B29A150-D074-4D3D-BBA4-29C2C0253EC0}" srcId="{2E63178C-34BA-4F3C-8A49-659B827FE3C6}" destId="{887B8DF7-35F4-48EB-A1BE-A995F2DAFC16}" srcOrd="1" destOrd="0" parTransId="{F75EE89A-A030-4F86-A083-8528236F8246}" sibTransId="{DA498673-51C3-411B-B9A9-709572BBDB87}"/>
    <dgm:cxn modelId="{2BCBE228-7904-4CD5-A440-241282D7DC18}" type="presOf" srcId="{2814E058-B9E5-46A2-8579-5455FD561031}" destId="{31E4F874-41BD-43DA-A707-71117B13DC0A}" srcOrd="0" destOrd="0" presId="urn:microsoft.com/office/officeart/2008/layout/VerticalAccentList"/>
    <dgm:cxn modelId="{E9252439-88FE-4AB5-ABFE-EC7DB276F159}" type="presOf" srcId="{2E63178C-34BA-4F3C-8A49-659B827FE3C6}" destId="{35F7372A-4E31-4C22-BD4F-BDBEEBD3497F}" srcOrd="0" destOrd="0" presId="urn:microsoft.com/office/officeart/2008/layout/VerticalAccentList"/>
    <dgm:cxn modelId="{D1D6B660-BBC9-4BCB-9693-82FE40DE47AA}" type="presOf" srcId="{887B8DF7-35F4-48EB-A1BE-A995F2DAFC16}" destId="{591BF171-10BF-42BA-ACC1-D1BF97DC7DF2}" srcOrd="0" destOrd="0" presId="urn:microsoft.com/office/officeart/2008/layout/VerticalAccentList"/>
    <dgm:cxn modelId="{FE159CC0-FDC4-4F94-8C24-CF85741BFA1D}" srcId="{2E63178C-34BA-4F3C-8A49-659B827FE3C6}" destId="{C56E4657-B1A7-4C4B-A366-FC5480F04006}" srcOrd="2" destOrd="0" parTransId="{6A1D2C91-3146-4F2A-B2E6-BF9BC1B9B64F}" sibTransId="{671341B4-0EC3-46C8-AEEE-13E545EB7C72}"/>
    <dgm:cxn modelId="{24E192EE-2750-42F2-8C7D-1F3028206697}" srcId="{2E63178C-34BA-4F3C-8A49-659B827FE3C6}" destId="{2814E058-B9E5-46A2-8579-5455FD561031}" srcOrd="0" destOrd="0" parTransId="{E37A57E9-5662-47FF-9DAC-A6C38E10DA8B}" sibTransId="{FA8DE372-060D-4E76-B6AD-1153EB375977}"/>
    <dgm:cxn modelId="{08CA91EF-8C35-4046-80D0-54FEE1966863}" type="presParOf" srcId="{35F7372A-4E31-4C22-BD4F-BDBEEBD3497F}" destId="{9E875657-054B-49C2-8748-266A6CF850F2}" srcOrd="0" destOrd="0" presId="urn:microsoft.com/office/officeart/2008/layout/VerticalAccentList"/>
    <dgm:cxn modelId="{5415A26A-1205-4D7F-A612-AFA7062525E6}" type="presParOf" srcId="{9E875657-054B-49C2-8748-266A6CF850F2}" destId="{31E4F874-41BD-43DA-A707-71117B13DC0A}" srcOrd="0" destOrd="0" presId="urn:microsoft.com/office/officeart/2008/layout/VerticalAccentList"/>
    <dgm:cxn modelId="{5668AAE7-B0C8-45C9-AD76-544424829F4C}" type="presParOf" srcId="{35F7372A-4E31-4C22-BD4F-BDBEEBD3497F}" destId="{1A29F307-9B3D-4AE1-BEDE-110E2F08EAF5}" srcOrd="1" destOrd="0" presId="urn:microsoft.com/office/officeart/2008/layout/VerticalAccentList"/>
    <dgm:cxn modelId="{85319723-00F8-41D8-A66F-61B2E5789FD1}" type="presParOf" srcId="{1A29F307-9B3D-4AE1-BEDE-110E2F08EAF5}" destId="{177FA397-AA27-4BA0-856B-2F4E1366BE22}" srcOrd="0" destOrd="0" presId="urn:microsoft.com/office/officeart/2008/layout/VerticalAccentList"/>
    <dgm:cxn modelId="{5B333D74-E2FD-48F9-B6C9-FC481EE4ABFD}" type="presParOf" srcId="{1A29F307-9B3D-4AE1-BEDE-110E2F08EAF5}" destId="{8E5734CE-6127-4E7B-86F3-989966EBC0B5}" srcOrd="1" destOrd="0" presId="urn:microsoft.com/office/officeart/2008/layout/VerticalAccentList"/>
    <dgm:cxn modelId="{25303151-9976-40D7-B1FD-3366F058CFC6}" type="presParOf" srcId="{1A29F307-9B3D-4AE1-BEDE-110E2F08EAF5}" destId="{870F9FDF-0A7E-4145-AD59-15FEA0B54421}" srcOrd="2" destOrd="0" presId="urn:microsoft.com/office/officeart/2008/layout/VerticalAccentList"/>
    <dgm:cxn modelId="{362E662A-7D64-4789-ADDD-3EF696BBF27F}" type="presParOf" srcId="{1A29F307-9B3D-4AE1-BEDE-110E2F08EAF5}" destId="{E3143470-A63C-40B1-87A0-9F611555C651}" srcOrd="3" destOrd="0" presId="urn:microsoft.com/office/officeart/2008/layout/VerticalAccentList"/>
    <dgm:cxn modelId="{632D9177-86D7-485C-81FB-A3A85F36A2A9}" type="presParOf" srcId="{1A29F307-9B3D-4AE1-BEDE-110E2F08EAF5}" destId="{FB0C07C6-B881-4D97-B847-CD6730F8F816}" srcOrd="4" destOrd="0" presId="urn:microsoft.com/office/officeart/2008/layout/VerticalAccentList"/>
    <dgm:cxn modelId="{502D57E5-8A8E-4902-8A85-B4F69FBDCA74}" type="presParOf" srcId="{1A29F307-9B3D-4AE1-BEDE-110E2F08EAF5}" destId="{7B0E88A4-E58A-4FDE-9B45-C27D04FC9494}" srcOrd="5" destOrd="0" presId="urn:microsoft.com/office/officeart/2008/layout/VerticalAccentList"/>
    <dgm:cxn modelId="{289313C8-FAD5-4319-A40B-7496086D0E23}" type="presParOf" srcId="{1A29F307-9B3D-4AE1-BEDE-110E2F08EAF5}" destId="{185BA282-E4DC-4845-B552-2B790D2AB788}" srcOrd="6" destOrd="0" presId="urn:microsoft.com/office/officeart/2008/layout/VerticalAccentList"/>
    <dgm:cxn modelId="{4A2EDD36-4FBB-4335-972A-538B70D15D73}" type="presParOf" srcId="{35F7372A-4E31-4C22-BD4F-BDBEEBD3497F}" destId="{72E62853-9A51-4457-A00D-A3D82ED6E77C}" srcOrd="2" destOrd="0" presId="urn:microsoft.com/office/officeart/2008/layout/VerticalAccentList"/>
    <dgm:cxn modelId="{428FF0BB-43FB-492C-9A10-771EFA651D21}" type="presParOf" srcId="{35F7372A-4E31-4C22-BD4F-BDBEEBD3497F}" destId="{61CEB75B-7DFF-47C1-A2A5-E428659019F2}" srcOrd="3" destOrd="0" presId="urn:microsoft.com/office/officeart/2008/layout/VerticalAccentList"/>
    <dgm:cxn modelId="{ECB506ED-0231-4F12-BBD1-C5CD74D1F4C6}" type="presParOf" srcId="{61CEB75B-7DFF-47C1-A2A5-E428659019F2}" destId="{591BF171-10BF-42BA-ACC1-D1BF97DC7DF2}" srcOrd="0" destOrd="0" presId="urn:microsoft.com/office/officeart/2008/layout/VerticalAccentList"/>
    <dgm:cxn modelId="{A4D09400-57A5-4399-938B-0F1612EF446E}" type="presParOf" srcId="{35F7372A-4E31-4C22-BD4F-BDBEEBD3497F}" destId="{8B8940BA-69C2-45C2-8917-BCFA7E868544}" srcOrd="4" destOrd="0" presId="urn:microsoft.com/office/officeart/2008/layout/VerticalAccentList"/>
    <dgm:cxn modelId="{B398A9E8-D09A-4084-8CE1-5987BB708B67}" type="presParOf" srcId="{8B8940BA-69C2-45C2-8917-BCFA7E868544}" destId="{C6591DD0-A3CA-4188-B1DF-0608BF9BB424}" srcOrd="0" destOrd="0" presId="urn:microsoft.com/office/officeart/2008/layout/VerticalAccentList"/>
    <dgm:cxn modelId="{DB164219-F262-4DD2-8FAA-590088620CC9}" type="presParOf" srcId="{8B8940BA-69C2-45C2-8917-BCFA7E868544}" destId="{97BF2B81-73D0-4887-B60B-D6269435A63A}" srcOrd="1" destOrd="0" presId="urn:microsoft.com/office/officeart/2008/layout/VerticalAccentList"/>
    <dgm:cxn modelId="{BB840824-FE04-490F-BF2F-1AC2644827A1}" type="presParOf" srcId="{8B8940BA-69C2-45C2-8917-BCFA7E868544}" destId="{0FC6081A-AD2B-4E7E-954D-FE430CA20A31}" srcOrd="2" destOrd="0" presId="urn:microsoft.com/office/officeart/2008/layout/VerticalAccentList"/>
    <dgm:cxn modelId="{9AD51D33-A35D-4282-B79A-60565168DB02}" type="presParOf" srcId="{8B8940BA-69C2-45C2-8917-BCFA7E868544}" destId="{61040527-0347-4B44-B84D-97A9D6947FF0}" srcOrd="3" destOrd="0" presId="urn:microsoft.com/office/officeart/2008/layout/VerticalAccentList"/>
    <dgm:cxn modelId="{8874705F-A86D-436F-87FC-A74C7C94D459}" type="presParOf" srcId="{8B8940BA-69C2-45C2-8917-BCFA7E868544}" destId="{B0BF49B9-178D-4753-B15E-CE717102ACF7}" srcOrd="4" destOrd="0" presId="urn:microsoft.com/office/officeart/2008/layout/VerticalAccentList"/>
    <dgm:cxn modelId="{C3F8DC4D-C8F3-45DD-BDFF-B5FE627AD9CC}" type="presParOf" srcId="{8B8940BA-69C2-45C2-8917-BCFA7E868544}" destId="{1C6FF597-5746-4FE1-89CE-CFB30A8C57AC}" srcOrd="5" destOrd="0" presId="urn:microsoft.com/office/officeart/2008/layout/VerticalAccentList"/>
    <dgm:cxn modelId="{632A2949-0BB6-40B3-8D50-C3D3B33A67FF}" type="presParOf" srcId="{8B8940BA-69C2-45C2-8917-BCFA7E868544}" destId="{86CE08D1-2685-42DF-A2EB-81AC614499C6}" srcOrd="6" destOrd="0" presId="urn:microsoft.com/office/officeart/2008/layout/VerticalAccentList"/>
    <dgm:cxn modelId="{EBFE1E67-9CB7-474B-888F-C5E914D0A768}" type="presParOf" srcId="{35F7372A-4E31-4C22-BD4F-BDBEEBD3497F}" destId="{75D0D86A-1266-4C12-B861-B63D95CD836B}" srcOrd="5" destOrd="0" presId="urn:microsoft.com/office/officeart/2008/layout/VerticalAccentList"/>
    <dgm:cxn modelId="{408CEE89-5F0C-4171-9F65-405A6D2DDC72}" type="presParOf" srcId="{35F7372A-4E31-4C22-BD4F-BDBEEBD3497F}" destId="{C0117FE1-42BD-49FA-BDD8-02170F90A432}" srcOrd="6" destOrd="0" presId="urn:microsoft.com/office/officeart/2008/layout/VerticalAccentList"/>
    <dgm:cxn modelId="{CCF4F8E3-40C9-427C-9BA6-903F1AA3D497}" type="presParOf" srcId="{C0117FE1-42BD-49FA-BDD8-02170F90A432}" destId="{4ACB4695-419F-4427-8CE3-721A52D4A5B8}" srcOrd="0" destOrd="0" presId="urn:microsoft.com/office/officeart/2008/layout/VerticalAccentList"/>
    <dgm:cxn modelId="{953F747D-3BFF-47C1-8C2C-F7EED59C48E8}" type="presParOf" srcId="{35F7372A-4E31-4C22-BD4F-BDBEEBD3497F}" destId="{360D5175-5865-4B85-80AA-49F2B353183F}" srcOrd="7" destOrd="0" presId="urn:microsoft.com/office/officeart/2008/layout/VerticalAccentList"/>
    <dgm:cxn modelId="{DC44F281-5CF0-486B-ADB9-8E6FD8EA9267}" type="presParOf" srcId="{360D5175-5865-4B85-80AA-49F2B353183F}" destId="{C1BC289F-A735-489E-AF85-ADE2308E7ACC}" srcOrd="0" destOrd="0" presId="urn:microsoft.com/office/officeart/2008/layout/VerticalAccentList"/>
    <dgm:cxn modelId="{F6CA9306-6447-4141-95DA-4FA29349ED99}" type="presParOf" srcId="{360D5175-5865-4B85-80AA-49F2B353183F}" destId="{A2D2C516-3A52-43C5-9EB8-316EECABED9D}" srcOrd="1" destOrd="0" presId="urn:microsoft.com/office/officeart/2008/layout/VerticalAccentList"/>
    <dgm:cxn modelId="{1C70876D-2DED-49EB-A40B-159343B7F7C6}" type="presParOf" srcId="{360D5175-5865-4B85-80AA-49F2B353183F}" destId="{21DEDC56-5BD2-47D1-91BF-26AD9AC52A6C}" srcOrd="2" destOrd="0" presId="urn:microsoft.com/office/officeart/2008/layout/VerticalAccentList"/>
    <dgm:cxn modelId="{4057C1A9-E8BC-4F5B-99EF-D4DCEC3CC6C9}" type="presParOf" srcId="{360D5175-5865-4B85-80AA-49F2B353183F}" destId="{E0F7A402-EDA3-4AFA-A342-29336C5F2DB4}" srcOrd="3" destOrd="0" presId="urn:microsoft.com/office/officeart/2008/layout/VerticalAccentList"/>
    <dgm:cxn modelId="{7CE28D07-2AF8-46B2-98E0-926EE8AEFFCE}" type="presParOf" srcId="{360D5175-5865-4B85-80AA-49F2B353183F}" destId="{0D6BD4A6-BCCC-4C03-BA66-661418ED8F6A}" srcOrd="4" destOrd="0" presId="urn:microsoft.com/office/officeart/2008/layout/VerticalAccentList"/>
    <dgm:cxn modelId="{9FCF7C1D-08C9-4E2C-902A-E97A4E2C7978}" type="presParOf" srcId="{360D5175-5865-4B85-80AA-49F2B353183F}" destId="{51FFE08C-5413-45E6-9887-B40BBF9ACFC5}" srcOrd="5" destOrd="0" presId="urn:microsoft.com/office/officeart/2008/layout/VerticalAccentList"/>
    <dgm:cxn modelId="{315EE876-FFBF-47D5-AD77-A7F255500063}" type="presParOf" srcId="{360D5175-5865-4B85-80AA-49F2B353183F}" destId="{B64ABDEA-6924-4EF2-B952-5162540BF3D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BDE0F-8511-4F6E-803F-DCCE15B24585}"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3ABC0218-4561-4F40-95B7-5E6528DDA3D3}">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Before you enter a username and password into a site, double check the web address to make sure you’re at the correct site and not an imitator.</a:t>
          </a:r>
          <a:endParaRPr lang="en-US" dirty="0">
            <a:latin typeface="+mj-lt"/>
          </a:endParaRPr>
        </a:p>
      </dgm:t>
    </dgm:pt>
    <dgm:pt modelId="{CEEEC3DB-0C5B-4E30-AE21-30F3D78DC63B}" type="parTrans" cxnId="{F7C19F87-C7D7-423A-B307-EDF51942FCA2}">
      <dgm:prSet/>
      <dgm:spPr/>
      <dgm:t>
        <a:bodyPr/>
        <a:lstStyle/>
        <a:p>
          <a:endParaRPr lang="en-US"/>
        </a:p>
      </dgm:t>
    </dgm:pt>
    <dgm:pt modelId="{287518F8-44DE-4DE7-805E-BB8F51CD8522}" type="sibTrans" cxnId="{F7C19F87-C7D7-423A-B307-EDF51942FCA2}">
      <dgm:prSet/>
      <dgm:spPr/>
      <dgm:t>
        <a:bodyPr/>
        <a:lstStyle/>
        <a:p>
          <a:endParaRPr lang="en-US"/>
        </a:p>
      </dgm:t>
    </dgm:pt>
    <dgm:pt modelId="{2DAE8150-4157-4DE0-BDD0-D5DECBD223F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The most popular browsers offer tools and settings to help protect you from bad sites. Update your browser frequently and avoid sites it deems unsafe.</a:t>
          </a:r>
          <a:endParaRPr lang="en-US" dirty="0">
            <a:latin typeface="+mj-lt"/>
          </a:endParaRPr>
        </a:p>
      </dgm:t>
    </dgm:pt>
    <dgm:pt modelId="{DE4B6302-4F80-478A-AE70-7EA507466CB7}" type="parTrans" cxnId="{EAF94E6E-5262-49B4-9E91-EAB6D516D6C6}">
      <dgm:prSet/>
      <dgm:spPr/>
      <dgm:t>
        <a:bodyPr/>
        <a:lstStyle/>
        <a:p>
          <a:endParaRPr lang="en-US"/>
        </a:p>
      </dgm:t>
    </dgm:pt>
    <dgm:pt modelId="{1E385FB3-558F-418C-BE0D-19733A558349}" type="sibTrans" cxnId="{EAF94E6E-5262-49B4-9E91-EAB6D516D6C6}">
      <dgm:prSet/>
      <dgm:spPr/>
      <dgm:t>
        <a:bodyPr/>
        <a:lstStyle/>
        <a:p>
          <a:endParaRPr lang="en-US"/>
        </a:p>
      </dgm:t>
    </dgm:pt>
    <dgm:pt modelId="{F8EFFFC7-9B31-43C2-A57F-E8E489AC6B6A}" type="pres">
      <dgm:prSet presAssocID="{78CBDE0F-8511-4F6E-803F-DCCE15B24585}" presName="linearFlow" presStyleCnt="0">
        <dgm:presLayoutVars>
          <dgm:dir/>
          <dgm:resizeHandles val="exact"/>
        </dgm:presLayoutVars>
      </dgm:prSet>
      <dgm:spPr/>
      <dgm:t>
        <a:bodyPr/>
        <a:lstStyle/>
        <a:p>
          <a:endParaRPr lang="en-US"/>
        </a:p>
      </dgm:t>
    </dgm:pt>
    <dgm:pt modelId="{7051136A-9792-4B92-A0C6-4ADDA7F6CEB2}" type="pres">
      <dgm:prSet presAssocID="{3ABC0218-4561-4F40-95B7-5E6528DDA3D3}" presName="comp" presStyleCnt="0"/>
      <dgm:spPr/>
      <dgm:t>
        <a:bodyPr/>
        <a:lstStyle/>
        <a:p>
          <a:endParaRPr lang="en-US"/>
        </a:p>
      </dgm:t>
    </dgm:pt>
    <dgm:pt modelId="{6E40F171-E5F7-4E1C-8A4E-2418296C0D3E}" type="pres">
      <dgm:prSet presAssocID="{3ABC0218-4561-4F40-95B7-5E6528DDA3D3}" presName="rect2" presStyleLbl="node1" presStyleIdx="0" presStyleCnt="2" custScaleX="133629" custLinFactNeighborX="369">
        <dgm:presLayoutVars>
          <dgm:bulletEnabled val="1"/>
        </dgm:presLayoutVars>
      </dgm:prSet>
      <dgm:spPr>
        <a:prstGeom prst="roundRect">
          <a:avLst/>
        </a:prstGeom>
      </dgm:spPr>
      <dgm:t>
        <a:bodyPr/>
        <a:lstStyle/>
        <a:p>
          <a:endParaRPr lang="en-US"/>
        </a:p>
      </dgm:t>
    </dgm:pt>
    <dgm:pt modelId="{A28DA6F3-217F-4AB7-B4F2-A7C5D52F5199}" type="pres">
      <dgm:prSet presAssocID="{3ABC0218-4561-4F40-95B7-5E6528DDA3D3}" presName="rect1" presStyleLbl="lnNode1" presStyleIdx="0" presStyleCnt="2" custLinFactNeighborX="-49696" custLinFactNeighborY="-116"/>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 modelId="{C797F284-3C71-4AAF-AA8D-004A45CC5B1A}" type="pres">
      <dgm:prSet presAssocID="{287518F8-44DE-4DE7-805E-BB8F51CD8522}" presName="sibTrans" presStyleCnt="0"/>
      <dgm:spPr/>
      <dgm:t>
        <a:bodyPr/>
        <a:lstStyle/>
        <a:p>
          <a:endParaRPr lang="en-US"/>
        </a:p>
      </dgm:t>
    </dgm:pt>
    <dgm:pt modelId="{3182A39D-52D5-48D6-ACA5-69767972550D}" type="pres">
      <dgm:prSet presAssocID="{2DAE8150-4157-4DE0-BDD0-D5DECBD223FF}" presName="comp" presStyleCnt="0"/>
      <dgm:spPr/>
      <dgm:t>
        <a:bodyPr/>
        <a:lstStyle/>
        <a:p>
          <a:endParaRPr lang="en-US"/>
        </a:p>
      </dgm:t>
    </dgm:pt>
    <dgm:pt modelId="{EF6B4F41-0116-4B51-B8BC-25D5C3DDD4B9}" type="pres">
      <dgm:prSet presAssocID="{2DAE8150-4157-4DE0-BDD0-D5DECBD223FF}" presName="rect2" presStyleLbl="node1" presStyleIdx="1" presStyleCnt="2" custScaleX="127217" custLinFactNeighborX="-32209" custLinFactNeighborY="33">
        <dgm:presLayoutVars>
          <dgm:bulletEnabled val="1"/>
        </dgm:presLayoutVars>
      </dgm:prSet>
      <dgm:spPr>
        <a:prstGeom prst="roundRect">
          <a:avLst/>
        </a:prstGeom>
      </dgm:spPr>
      <dgm:t>
        <a:bodyPr/>
        <a:lstStyle/>
        <a:p>
          <a:endParaRPr lang="en-US"/>
        </a:p>
      </dgm:t>
    </dgm:pt>
    <dgm:pt modelId="{E41F7CF5-3CE2-47C6-B92A-C14996A33639}" type="pres">
      <dgm:prSet presAssocID="{2DAE8150-4157-4DE0-BDD0-D5DECBD223FF}" presName="rect1" presStyleLbl="lnNode1" presStyleIdx="1" presStyleCnt="2" custLinFactNeighborX="-25943"/>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Lst>
  <dgm:cxnLst>
    <dgm:cxn modelId="{3BFB4168-293C-4CF2-BC73-7592424C11CB}" type="presOf" srcId="{2DAE8150-4157-4DE0-BDD0-D5DECBD223FF}" destId="{EF6B4F41-0116-4B51-B8BC-25D5C3DDD4B9}" srcOrd="0" destOrd="0" presId="urn:microsoft.com/office/officeart/2008/layout/AlternatingPictureBlocks"/>
    <dgm:cxn modelId="{0C653FAD-A040-4EC5-817F-C45F1D636AF4}" type="presOf" srcId="{3ABC0218-4561-4F40-95B7-5E6528DDA3D3}" destId="{6E40F171-E5F7-4E1C-8A4E-2418296C0D3E}" srcOrd="0" destOrd="0" presId="urn:microsoft.com/office/officeart/2008/layout/AlternatingPictureBlocks"/>
    <dgm:cxn modelId="{A64F8E70-0023-4368-807A-392BDB31097D}" type="presOf" srcId="{78CBDE0F-8511-4F6E-803F-DCCE15B24585}" destId="{F8EFFFC7-9B31-43C2-A57F-E8E489AC6B6A}" srcOrd="0" destOrd="0" presId="urn:microsoft.com/office/officeart/2008/layout/AlternatingPictureBlocks"/>
    <dgm:cxn modelId="{F7C19F87-C7D7-423A-B307-EDF51942FCA2}" srcId="{78CBDE0F-8511-4F6E-803F-DCCE15B24585}" destId="{3ABC0218-4561-4F40-95B7-5E6528DDA3D3}" srcOrd="0" destOrd="0" parTransId="{CEEEC3DB-0C5B-4E30-AE21-30F3D78DC63B}" sibTransId="{287518F8-44DE-4DE7-805E-BB8F51CD8522}"/>
    <dgm:cxn modelId="{EAF94E6E-5262-49B4-9E91-EAB6D516D6C6}" srcId="{78CBDE0F-8511-4F6E-803F-DCCE15B24585}" destId="{2DAE8150-4157-4DE0-BDD0-D5DECBD223FF}" srcOrd="1" destOrd="0" parTransId="{DE4B6302-4F80-478A-AE70-7EA507466CB7}" sibTransId="{1E385FB3-558F-418C-BE0D-19733A558349}"/>
    <dgm:cxn modelId="{D87F96D8-C4D8-4C41-B51B-F38B025ACB0F}" type="presParOf" srcId="{F8EFFFC7-9B31-43C2-A57F-E8E489AC6B6A}" destId="{7051136A-9792-4B92-A0C6-4ADDA7F6CEB2}" srcOrd="0" destOrd="0" presId="urn:microsoft.com/office/officeart/2008/layout/AlternatingPictureBlocks"/>
    <dgm:cxn modelId="{351190EC-36CB-4CF9-91C8-8E1D176B31E0}" type="presParOf" srcId="{7051136A-9792-4B92-A0C6-4ADDA7F6CEB2}" destId="{6E40F171-E5F7-4E1C-8A4E-2418296C0D3E}" srcOrd="0" destOrd="0" presId="urn:microsoft.com/office/officeart/2008/layout/AlternatingPictureBlocks"/>
    <dgm:cxn modelId="{2025455E-173F-499B-9A84-64F1EC7ED522}" type="presParOf" srcId="{7051136A-9792-4B92-A0C6-4ADDA7F6CEB2}" destId="{A28DA6F3-217F-4AB7-B4F2-A7C5D52F5199}" srcOrd="1" destOrd="0" presId="urn:microsoft.com/office/officeart/2008/layout/AlternatingPictureBlocks"/>
    <dgm:cxn modelId="{FE5DC6A0-21DF-4C94-8F38-FFAE3944EE94}" type="presParOf" srcId="{F8EFFFC7-9B31-43C2-A57F-E8E489AC6B6A}" destId="{C797F284-3C71-4AAF-AA8D-004A45CC5B1A}" srcOrd="1" destOrd="0" presId="urn:microsoft.com/office/officeart/2008/layout/AlternatingPictureBlocks"/>
    <dgm:cxn modelId="{1DC88B4F-98B5-49A0-9ABF-65B464A9D82E}" type="presParOf" srcId="{F8EFFFC7-9B31-43C2-A57F-E8E489AC6B6A}" destId="{3182A39D-52D5-48D6-ACA5-69767972550D}" srcOrd="2" destOrd="0" presId="urn:microsoft.com/office/officeart/2008/layout/AlternatingPictureBlocks"/>
    <dgm:cxn modelId="{6C644459-2AB0-4266-942A-EE5CC46C8894}" type="presParOf" srcId="{3182A39D-52D5-48D6-ACA5-69767972550D}" destId="{EF6B4F41-0116-4B51-B8BC-25D5C3DDD4B9}" srcOrd="0" destOrd="0" presId="urn:microsoft.com/office/officeart/2008/layout/AlternatingPictureBlocks"/>
    <dgm:cxn modelId="{1DBDB4BA-7368-4BFC-932C-2FE231549B78}" type="presParOf" srcId="{3182A39D-52D5-48D6-ACA5-69767972550D}" destId="{E41F7CF5-3CE2-47C6-B92A-C14996A3363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dgm:spPr/>
      <dgm:t>
        <a:bodyPr/>
        <a:lstStyle/>
        <a:p>
          <a:pPr rtl="0"/>
          <a:r>
            <a:rPr lang="en-US" b="0" dirty="0" smtClean="0"/>
            <a:t>Download only from trusted sites.  Malware is often disguised as an innocuous program or file. Download from a site you know and trust, or use the search tool at </a:t>
          </a:r>
          <a:r>
            <a:rPr lang="en-US" b="0" dirty="0" smtClean="0">
              <a:hlinkClick xmlns:r="http://schemas.openxmlformats.org/officeDocument/2006/relationships" r:id="rId1"/>
            </a:rPr>
            <a:t>download.cnet.com </a:t>
          </a:r>
          <a:r>
            <a:rPr lang="en-US" b="0" dirty="0" smtClean="0"/>
            <a:t>to search for downloads that have been verified as safe.</a:t>
          </a:r>
          <a:endParaRPr lang="en-US" dirty="0"/>
        </a:p>
      </dgm:t>
    </dgm:pt>
    <dgm:pt modelId="{4599A549-4C1B-48EA-A739-A9F4DADE2CAE}" type="parTrans" cxnId="{7204E5CA-F44B-47F7-A533-5BA1627B12E5}">
      <dgm:prSet/>
      <dgm:spPr/>
      <dgm:t>
        <a:bodyPr/>
        <a:lstStyle/>
        <a:p>
          <a:endParaRPr lang="en-US"/>
        </a:p>
      </dgm:t>
    </dgm:pt>
    <dgm:pt modelId="{DF989403-027A-4A21-883C-8DD507BCDFFC}" type="sibTrans" cxnId="{7204E5CA-F44B-47F7-A533-5BA1627B12E5}">
      <dgm:prSet/>
      <dgm:spPr/>
      <dgm:t>
        <a:bodyPr/>
        <a:lstStyle/>
        <a:p>
          <a:endParaRPr lang="en-US"/>
        </a:p>
      </dgm:t>
    </dgm:pt>
    <dgm:pt modelId="{E751AF11-C3CF-4425-A20E-B6A89A680193}">
      <dgm:prSet/>
      <dgm:spPr/>
      <dgm:t>
        <a:bodyPr/>
        <a:lstStyle/>
        <a:p>
          <a:pPr rtl="0"/>
          <a:r>
            <a:rPr lang="en-US" b="0" dirty="0" smtClean="0"/>
            <a:t>Save downloads instead of running them. This gives your computer more of a chance to  verify that downloads are safe.</a:t>
          </a:r>
          <a:endParaRPr lang="en-US" dirty="0"/>
        </a:p>
      </dgm:t>
    </dgm:pt>
    <dgm:pt modelId="{DFF9F6C2-A8EE-4B6C-8730-A7C0A45490A1}" type="parTrans" cxnId="{BAD78DE9-CF2F-4CBD-9DCD-A5F77171133F}">
      <dgm:prSet/>
      <dgm:spPr/>
      <dgm:t>
        <a:bodyPr/>
        <a:lstStyle/>
        <a:p>
          <a:endParaRPr lang="en-US"/>
        </a:p>
      </dgm:t>
    </dgm:pt>
    <dgm:pt modelId="{7784B4D5-60A4-4778-8CE7-5BC8E0D94ACB}" type="sibTrans" cxnId="{BAD78DE9-CF2F-4CBD-9DCD-A5F77171133F}">
      <dgm:prSet/>
      <dgm:spPr/>
      <dgm:t>
        <a:bodyPr/>
        <a:lstStyle/>
        <a:p>
          <a:endParaRPr lang="en-US"/>
        </a:p>
      </dgm:t>
    </dgm:pt>
    <dgm:pt modelId="{584B7771-58BE-466E-9850-601F502A1486}">
      <dgm:prSet/>
      <dgm:spPr/>
      <dgm:t>
        <a:bodyPr/>
        <a:lstStyle/>
        <a:p>
          <a:pPr rtl="0"/>
          <a:r>
            <a:rPr lang="en-US" b="0" dirty="0" smtClean="0"/>
            <a:t>Read the privacy and licensing agreement. It’s a pain, we know,  but if you don’t read the fine print, you may be unintentionally agreeing to install spyware or adware on your computer.</a:t>
          </a:r>
          <a:endParaRPr lang="en-US" dirty="0"/>
        </a:p>
      </dgm:t>
    </dgm:pt>
    <dgm:pt modelId="{F03A451D-B175-47EA-9E11-BD2A6CBF2C89}" type="parTrans" cxnId="{59F97D4F-70B6-47F7-BF65-94D257EA7600}">
      <dgm:prSet/>
      <dgm:spPr/>
      <dgm:t>
        <a:bodyPr/>
        <a:lstStyle/>
        <a:p>
          <a:endParaRPr lang="en-US"/>
        </a:p>
      </dgm:t>
    </dgm:pt>
    <dgm:pt modelId="{E2369A5B-88A8-4AFA-BFD4-727BCD05BB57}" type="sibTrans" cxnId="{59F97D4F-70B6-47F7-BF65-94D257EA7600}">
      <dgm:prSet/>
      <dgm:spPr/>
      <dgm:t>
        <a:bodyPr/>
        <a:lstStyle/>
        <a:p>
          <a:endParaRPr lang="en-US"/>
        </a:p>
      </dgm:t>
    </dgm:pt>
    <dgm:pt modelId="{A0A3360E-666A-4507-A127-2EA31CD7C3D9}">
      <dgm:prSet/>
      <dgm:spPr/>
      <dgm:t>
        <a:bodyPr/>
        <a:lstStyle/>
        <a:p>
          <a:pPr rtl="0"/>
          <a:endParaRPr lang="en-US" dirty="0"/>
        </a:p>
      </dgm:t>
    </dgm:pt>
    <dgm:pt modelId="{B730EA69-57E6-48E3-A2E5-22125C9A24A7}" type="parTrans" cxnId="{39832C03-D417-48B6-9E8A-E95CB4C2849D}">
      <dgm:prSet/>
      <dgm:spPr/>
      <dgm:t>
        <a:bodyPr/>
        <a:lstStyle/>
        <a:p>
          <a:endParaRPr lang="en-US"/>
        </a:p>
      </dgm:t>
    </dgm:pt>
    <dgm:pt modelId="{2EF5DD25-7D92-4475-AC0B-B1D87037E2FA}" type="sibTrans" cxnId="{39832C03-D417-48B6-9E8A-E95CB4C28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651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pt>
    <dgm:pt modelId="{3E844394-57B8-4D58-AFC3-7686BC0B4AEA}" type="pres">
      <dgm:prSet presAssocID="{2BCE5811-3240-4AC9-8229-1E3377CF49AB}" presName="pair" presStyleCnt="0"/>
      <dgm:spPr/>
    </dgm:pt>
    <dgm:pt modelId="{ED45C96E-3EB6-4701-A515-E70B3AD06308}" type="pres">
      <dgm:prSet presAssocID="{2BCE5811-3240-4AC9-8229-1E3377CF49AB}" presName="spaceH" presStyleLbl="node1" presStyleIdx="0" presStyleCnt="0"/>
      <dgm:spPr/>
    </dgm:pt>
    <dgm:pt modelId="{2A0A874B-98BE-4ACC-B756-77E9C292E36C}" type="pres">
      <dgm:prSet presAssocID="{2BCE5811-3240-4AC9-8229-1E3377CF49AB}" presName="desPictures" presStyleLbl="alignImgPlace1" presStyleIdx="0" presStyleCnt="3"/>
      <dgm:spPr>
        <a:solidFill>
          <a:schemeClr val="accent3"/>
        </a:solidFill>
        <a:effectLst>
          <a:outerShdw blurRad="50800" dist="38100" dir="5400000" algn="t" rotWithShape="0">
            <a:prstClr val="black">
              <a:alpha val="40000"/>
            </a:prstClr>
          </a:outerShdw>
        </a:effectLst>
      </dgm:spPr>
    </dgm:pt>
    <dgm:pt modelId="{57B668D7-03D2-4D93-9175-AF97BCED0E44}" type="pres">
      <dgm:prSet presAssocID="{2BCE5811-3240-4AC9-8229-1E3377CF49AB}" presName="desTextWrapper" presStyleCnt="0"/>
      <dgm:spPr/>
    </dgm:pt>
    <dgm:pt modelId="{0B8F4444-39F9-4767-9779-7905DC01BE2F}" type="pres">
      <dgm:prSet presAssocID="{2BCE5811-3240-4AC9-8229-1E3377CF49AB}" presName="desText" presStyleLbl="revTx" presStyleIdx="0" presStyleCnt="3">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pt>
    <dgm:pt modelId="{E64ADB1A-B9B7-41D4-B703-2F7BA35B5908}" type="pres">
      <dgm:prSet presAssocID="{E751AF11-C3CF-4425-A20E-B6A89A680193}" presName="pair" presStyleCnt="0"/>
      <dgm:spPr/>
    </dgm:pt>
    <dgm:pt modelId="{96FE8334-B5ED-49D8-B53C-6E8E53F560C1}" type="pres">
      <dgm:prSet presAssocID="{E751AF11-C3CF-4425-A20E-B6A89A680193}" presName="spaceH" presStyleLbl="node1" presStyleIdx="0" presStyleCnt="0"/>
      <dgm:spPr/>
    </dgm:pt>
    <dgm:pt modelId="{F245EB40-37DB-4327-8926-48A67440B26C}" type="pres">
      <dgm:prSet presAssocID="{E751AF11-C3CF-4425-A20E-B6A89A680193}" presName="desPictures" presStyleLbl="alignImgPlace1" presStyleIdx="1" presStyleCnt="3"/>
      <dgm:spPr>
        <a:solidFill>
          <a:schemeClr val="accent3"/>
        </a:solidFill>
        <a:effectLst>
          <a:outerShdw blurRad="50800" dist="38100" dir="5400000" algn="t" rotWithShape="0">
            <a:prstClr val="black">
              <a:alpha val="40000"/>
            </a:prstClr>
          </a:outerShdw>
        </a:effectLst>
      </dgm:spPr>
    </dgm:pt>
    <dgm:pt modelId="{46091C79-40AF-4DF9-8CEE-734D5DC61987}" type="pres">
      <dgm:prSet presAssocID="{E751AF11-C3CF-4425-A20E-B6A89A680193}" presName="desTextWrapper" presStyleCnt="0"/>
      <dgm:spPr/>
    </dgm:pt>
    <dgm:pt modelId="{FA316EFC-085C-4677-9643-94E735113809}" type="pres">
      <dgm:prSet presAssocID="{E751AF11-C3CF-4425-A20E-B6A89A680193}" presName="desText" presStyleLbl="revTx" presStyleIdx="1" presStyleCnt="3">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pt>
    <dgm:pt modelId="{7E7A38B3-6196-4323-8CF1-C4EC436F6931}" type="pres">
      <dgm:prSet presAssocID="{584B7771-58BE-466E-9850-601F502A1486}" presName="pair" presStyleCnt="0"/>
      <dgm:spPr/>
    </dgm:pt>
    <dgm:pt modelId="{B6E3E5C0-3F4B-4E38-BC73-F370A0D41891}" type="pres">
      <dgm:prSet presAssocID="{584B7771-58BE-466E-9850-601F502A1486}" presName="spaceH" presStyleLbl="node1" presStyleIdx="0" presStyleCnt="0"/>
      <dgm:spPr/>
    </dgm:pt>
    <dgm:pt modelId="{17F87D8F-1AC0-4D1E-882C-3C24AC66F2C3}" type="pres">
      <dgm:prSet presAssocID="{584B7771-58BE-466E-9850-601F502A1486}" presName="desPictures" presStyleLbl="alignImgPlace1" presStyleIdx="2" presStyleCnt="3"/>
      <dgm:spPr>
        <a:solidFill>
          <a:schemeClr val="accent3"/>
        </a:solidFill>
        <a:effectLst>
          <a:outerShdw blurRad="50800" dist="38100" dir="5400000" algn="t" rotWithShape="0">
            <a:prstClr val="black">
              <a:alpha val="40000"/>
            </a:prstClr>
          </a:outerShdw>
        </a:effectLst>
      </dgm:spPr>
    </dgm:pt>
    <dgm:pt modelId="{A38EE0F1-64ED-451B-BC9C-6EDC280B52F1}" type="pres">
      <dgm:prSet presAssocID="{584B7771-58BE-466E-9850-601F502A1486}" presName="desTextWrapper" presStyleCnt="0"/>
      <dgm:spPr/>
    </dgm:pt>
    <dgm:pt modelId="{AA88DD7D-4FA5-443B-9CB8-FB38629C6DB5}" type="pres">
      <dgm:prSet presAssocID="{584B7771-58BE-466E-9850-601F502A1486}" presName="desText" presStyleLbl="revTx" presStyleIdx="2" presStyleCnt="3">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pt>
    <dgm:pt modelId="{6D7AB081-9F13-4349-A43B-EA6E3AABBC86}" type="pres">
      <dgm:prSet presAssocID="{1E161AED-3F09-418F-BFE2-E2857AEBBA91}" presName="Name33" presStyleCnt="0"/>
      <dgm:spPr/>
    </dgm:pt>
  </dgm:ptLst>
  <dgm:cxnLst>
    <dgm:cxn modelId="{1C10FDC8-CDD2-475A-8445-A329A0600952}" type="presOf" srcId="{E751AF11-C3CF-4425-A20E-B6A89A680193}" destId="{FA316EFC-085C-4677-9643-94E735113809}" srcOrd="0" destOrd="0" presId="urn:microsoft.com/office/officeart/2008/layout/AccentedPicture"/>
    <dgm:cxn modelId="{CF053AFF-5082-4DB9-BE94-784E4C6CAAD8}"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A2AC0D55-F8DB-4EDB-AC79-604D44FADDFA}" type="presOf" srcId="{584B7771-58BE-466E-9850-601F502A1486}" destId="{AA88DD7D-4FA5-443B-9CB8-FB38629C6DB5}" srcOrd="0" destOrd="0" presId="urn:microsoft.com/office/officeart/2008/layout/AccentedPicture"/>
    <dgm:cxn modelId="{BAD78DE9-CF2F-4CBD-9DCD-A5F77171133F}" srcId="{1E161AED-3F09-418F-BFE2-E2857AEBBA91}" destId="{E751AF11-C3CF-4425-A20E-B6A89A680193}" srcOrd="2" destOrd="0" parTransId="{DFF9F6C2-A8EE-4B6C-8730-A7C0A45490A1}" sibTransId="{7784B4D5-60A4-4778-8CE7-5BC8E0D94ACB}"/>
    <dgm:cxn modelId="{82A5DA97-F3E9-4246-B1A5-372A62B9960B}" type="presOf" srcId="{1E161AED-3F09-418F-BFE2-E2857AEBBA91}" destId="{E6FAE75C-6606-4173-A053-11BCB09E04BE}"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93E7951B-AEA8-4352-A226-D137B10F6912}" type="presOf" srcId="{2BCE5811-3240-4AC9-8229-1E3377CF49AB}" destId="{0B8F4444-39F9-4767-9779-7905DC01BE2F}" srcOrd="0" destOrd="0" presId="urn:microsoft.com/office/officeart/2008/layout/AccentedPicture"/>
    <dgm:cxn modelId="{32DBDFDF-2300-4BF8-B620-898F8F276225}" type="presOf" srcId="{2EF5DD25-7D92-4475-AC0B-B1D87037E2FA}" destId="{DE7ACB89-DD69-4073-8DC8-96F9807DF23B}" srcOrd="0" destOrd="0" presId="urn:microsoft.com/office/officeart/2008/layout/AccentedPicture"/>
    <dgm:cxn modelId="{0EA8ADCA-32FB-4458-9F7C-AE8FFF318199}" type="presParOf" srcId="{E6FAE75C-6606-4173-A053-11BCB09E04BE}" destId="{DE7ACB89-DD69-4073-8DC8-96F9807DF23B}" srcOrd="0" destOrd="0" presId="urn:microsoft.com/office/officeart/2008/layout/AccentedPicture"/>
    <dgm:cxn modelId="{06F4C6B3-0DF0-4A08-8581-A538D2894B10}" type="presParOf" srcId="{E6FAE75C-6606-4173-A053-11BCB09E04BE}" destId="{1811076E-314F-421E-960D-CE17D79CCDD7}" srcOrd="1" destOrd="0" presId="urn:microsoft.com/office/officeart/2008/layout/AccentedPicture"/>
    <dgm:cxn modelId="{3CBB132C-52DF-4E33-BBB8-CB5F04C9B599}" type="presParOf" srcId="{E6FAE75C-6606-4173-A053-11BCB09E04BE}" destId="{2DB22D93-5CB2-4108-87F4-3BB87FDAF79B}" srcOrd="2" destOrd="0" presId="urn:microsoft.com/office/officeart/2008/layout/AccentedPicture"/>
    <dgm:cxn modelId="{B1C9B6D5-A1A8-4AF1-9903-DE05EB463044}" type="presParOf" srcId="{2DB22D93-5CB2-4108-87F4-3BB87FDAF79B}" destId="{3E844394-57B8-4D58-AFC3-7686BC0B4AEA}" srcOrd="0" destOrd="0" presId="urn:microsoft.com/office/officeart/2008/layout/AccentedPicture"/>
    <dgm:cxn modelId="{03DF8DF3-940C-449B-ACCD-193CDFCCF6BB}" type="presParOf" srcId="{3E844394-57B8-4D58-AFC3-7686BC0B4AEA}" destId="{ED45C96E-3EB6-4701-A515-E70B3AD06308}" srcOrd="0" destOrd="0" presId="urn:microsoft.com/office/officeart/2008/layout/AccentedPicture"/>
    <dgm:cxn modelId="{5BC46E4F-AF42-4179-B137-E878BE32E87E}" type="presParOf" srcId="{3E844394-57B8-4D58-AFC3-7686BC0B4AEA}" destId="{2A0A874B-98BE-4ACC-B756-77E9C292E36C}" srcOrd="1" destOrd="0" presId="urn:microsoft.com/office/officeart/2008/layout/AccentedPicture"/>
    <dgm:cxn modelId="{4D5250E4-BC59-46CC-9D35-791FD0EF149A}" type="presParOf" srcId="{3E844394-57B8-4D58-AFC3-7686BC0B4AEA}" destId="{57B668D7-03D2-4D93-9175-AF97BCED0E44}" srcOrd="2" destOrd="0" presId="urn:microsoft.com/office/officeart/2008/layout/AccentedPicture"/>
    <dgm:cxn modelId="{E8D6CC4D-B025-47E2-B198-420BF7E87C7E}" type="presParOf" srcId="{57B668D7-03D2-4D93-9175-AF97BCED0E44}" destId="{0B8F4444-39F9-4767-9779-7905DC01BE2F}" srcOrd="0" destOrd="0" presId="urn:microsoft.com/office/officeart/2008/layout/AccentedPicture"/>
    <dgm:cxn modelId="{58E9632A-5420-4F04-A889-E1BABF948043}" type="presParOf" srcId="{2DB22D93-5CB2-4108-87F4-3BB87FDAF79B}" destId="{AFC80572-8C6B-4468-A787-AF400498C268}" srcOrd="1" destOrd="0" presId="urn:microsoft.com/office/officeart/2008/layout/AccentedPicture"/>
    <dgm:cxn modelId="{B564CD4B-5A27-47F8-A828-EEA2DA4962B2}" type="presParOf" srcId="{2DB22D93-5CB2-4108-87F4-3BB87FDAF79B}" destId="{E64ADB1A-B9B7-41D4-B703-2F7BA35B5908}" srcOrd="2" destOrd="0" presId="urn:microsoft.com/office/officeart/2008/layout/AccentedPicture"/>
    <dgm:cxn modelId="{6D039A67-5414-4D04-B249-DDE987809903}" type="presParOf" srcId="{E64ADB1A-B9B7-41D4-B703-2F7BA35B5908}" destId="{96FE8334-B5ED-49D8-B53C-6E8E53F560C1}" srcOrd="0" destOrd="0" presId="urn:microsoft.com/office/officeart/2008/layout/AccentedPicture"/>
    <dgm:cxn modelId="{3349C831-503C-4F35-8E6F-E2CF7F7A4031}" type="presParOf" srcId="{E64ADB1A-B9B7-41D4-B703-2F7BA35B5908}" destId="{F245EB40-37DB-4327-8926-48A67440B26C}" srcOrd="1" destOrd="0" presId="urn:microsoft.com/office/officeart/2008/layout/AccentedPicture"/>
    <dgm:cxn modelId="{8EEA30A7-5095-4BF7-A9A6-609D12C2F432}" type="presParOf" srcId="{E64ADB1A-B9B7-41D4-B703-2F7BA35B5908}" destId="{46091C79-40AF-4DF9-8CEE-734D5DC61987}" srcOrd="2" destOrd="0" presId="urn:microsoft.com/office/officeart/2008/layout/AccentedPicture"/>
    <dgm:cxn modelId="{B1550323-6AA2-41BC-9E02-8C86555D465F}" type="presParOf" srcId="{46091C79-40AF-4DF9-8CEE-734D5DC61987}" destId="{FA316EFC-085C-4677-9643-94E735113809}" srcOrd="0" destOrd="0" presId="urn:microsoft.com/office/officeart/2008/layout/AccentedPicture"/>
    <dgm:cxn modelId="{A71363D8-EAB2-4C40-A89B-D3BBE0B2DAC8}" type="presParOf" srcId="{2DB22D93-5CB2-4108-87F4-3BB87FDAF79B}" destId="{B5B88213-5E15-4136-945A-BBC70D7EC34F}" srcOrd="3" destOrd="0" presId="urn:microsoft.com/office/officeart/2008/layout/AccentedPicture"/>
    <dgm:cxn modelId="{1F87CF10-BDB0-4E87-81A1-FDEBD6AF35A4}" type="presParOf" srcId="{2DB22D93-5CB2-4108-87F4-3BB87FDAF79B}" destId="{7E7A38B3-6196-4323-8CF1-C4EC436F6931}" srcOrd="4" destOrd="0" presId="urn:microsoft.com/office/officeart/2008/layout/AccentedPicture"/>
    <dgm:cxn modelId="{24B254F2-86C8-4DF4-9433-382530014650}" type="presParOf" srcId="{7E7A38B3-6196-4323-8CF1-C4EC436F6931}" destId="{B6E3E5C0-3F4B-4E38-BC73-F370A0D41891}" srcOrd="0" destOrd="0" presId="urn:microsoft.com/office/officeart/2008/layout/AccentedPicture"/>
    <dgm:cxn modelId="{5038928A-034C-4E86-AC2B-2097BE1A0F6C}" type="presParOf" srcId="{7E7A38B3-6196-4323-8CF1-C4EC436F6931}" destId="{17F87D8F-1AC0-4D1E-882C-3C24AC66F2C3}" srcOrd="1" destOrd="0" presId="urn:microsoft.com/office/officeart/2008/layout/AccentedPicture"/>
    <dgm:cxn modelId="{598AC3A6-560F-48FE-8455-EA7963B57D19}" type="presParOf" srcId="{7E7A38B3-6196-4323-8CF1-C4EC436F6931}" destId="{A38EE0F1-64ED-451B-BC9C-6EDC280B52F1}" srcOrd="2" destOrd="0" presId="urn:microsoft.com/office/officeart/2008/layout/AccentedPicture"/>
    <dgm:cxn modelId="{295DF55B-6575-4BCC-A425-18B3CE3C91B9}" type="presParOf" srcId="{A38EE0F1-64ED-451B-BC9C-6EDC280B52F1}" destId="{AA88DD7D-4FA5-443B-9CB8-FB38629C6DB5}" srcOrd="0" destOrd="0" presId="urn:microsoft.com/office/officeart/2008/layout/AccentedPicture"/>
    <dgm:cxn modelId="{0CC28E4E-BB40-4E33-91A2-0B5655438F22}" type="presParOf" srcId="{E6FAE75C-6606-4173-A053-11BCB09E04BE}" destId="{3FA9957F-B483-4448-8C0B-EC33F234AD2B}" srcOrd="3" destOrd="0" presId="urn:microsoft.com/office/officeart/2008/layout/AccentedPicture"/>
    <dgm:cxn modelId="{DF383DBE-57BD-4432-8CC8-3E27AD4D82ED}"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E4B9D3-A330-4141-A0B6-70203976933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63A502A-83B0-40B2-84CA-1E04A3F97ADA}">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Antivirus</a:t>
          </a:r>
          <a:r>
            <a:rPr lang="en-US" sz="1600" dirty="0" smtClean="0"/>
            <a:t> - specifically protects against viruses</a:t>
          </a:r>
          <a:endParaRPr lang="en-US" sz="1600" dirty="0"/>
        </a:p>
      </dgm:t>
    </dgm:pt>
    <dgm:pt modelId="{A3CCD4BD-C7A6-4182-B41A-B0FBB2F9ABC6}" type="parTrans" cxnId="{1869895C-BEEB-486F-B729-7D6872153E35}">
      <dgm:prSet/>
      <dgm:spPr/>
      <dgm:t>
        <a:bodyPr/>
        <a:lstStyle/>
        <a:p>
          <a:endParaRPr lang="en-US"/>
        </a:p>
      </dgm:t>
    </dgm:pt>
    <dgm:pt modelId="{4433ECC2-65C0-4112-ADAC-F7010BD223A4}" type="sibTrans" cxnId="{1869895C-BEEB-486F-B729-7D6872153E35}">
      <dgm:prSet/>
      <dgm:spPr>
        <a:ln w="28575">
          <a:prstDash val="sysDash"/>
        </a:ln>
      </dgm:spPr>
      <dgm:t>
        <a:bodyPr/>
        <a:lstStyle/>
        <a:p>
          <a:endParaRPr lang="en-US"/>
        </a:p>
      </dgm:t>
    </dgm:pt>
    <dgm:pt modelId="{94ABE29F-5C7B-477A-A22E-F211AB8AA6A1}">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Anti-spyware </a:t>
          </a:r>
          <a:r>
            <a:rPr lang="en-US" sz="1600" dirty="0" smtClean="0"/>
            <a:t>- protects against malicious software that may be gathering your information without your knowledge</a:t>
          </a:r>
          <a:endParaRPr lang="en-US" sz="1600" dirty="0"/>
        </a:p>
      </dgm:t>
    </dgm:pt>
    <dgm:pt modelId="{5587323B-689B-4BAA-8C99-ADE762BA6E25}" type="parTrans" cxnId="{72BCDC19-E8FA-4269-A5F2-4CAB3970EC3E}">
      <dgm:prSet/>
      <dgm:spPr/>
      <dgm:t>
        <a:bodyPr/>
        <a:lstStyle/>
        <a:p>
          <a:endParaRPr lang="en-US"/>
        </a:p>
      </dgm:t>
    </dgm:pt>
    <dgm:pt modelId="{18194B5C-6100-4223-8B46-3014767688FD}" type="sibTrans" cxnId="{72BCDC19-E8FA-4269-A5F2-4CAB3970EC3E}">
      <dgm:prSet/>
      <dgm:spPr>
        <a:ln w="28575">
          <a:prstDash val="sysDash"/>
        </a:ln>
      </dgm:spPr>
      <dgm:t>
        <a:bodyPr/>
        <a:lstStyle/>
        <a:p>
          <a:endParaRPr lang="en-US"/>
        </a:p>
      </dgm:t>
    </dgm:pt>
    <dgm:pt modelId="{6FA8E398-2425-4812-90EB-67C7488CEC85}">
      <dgm:prSet custT="1"/>
      <dgm:spPr>
        <a:solidFill>
          <a:schemeClr val="tx2"/>
        </a:solidFill>
        <a:effectLst>
          <a:outerShdw blurRad="50800" dist="38100" dir="2700000" algn="tl" rotWithShape="0">
            <a:prstClr val="black">
              <a:alpha val="40000"/>
            </a:prstClr>
          </a:outerShdw>
        </a:effectLst>
      </dgm:spPr>
      <dgm:t>
        <a:bodyPr/>
        <a:lstStyle/>
        <a:p>
          <a:pPr rtl="0"/>
          <a:r>
            <a:rPr lang="en-US" sz="1600" b="0" dirty="0" smtClean="0">
              <a:latin typeface="+mj-lt"/>
            </a:rPr>
            <a:t>Firewall </a:t>
          </a:r>
          <a:r>
            <a:rPr lang="en-US" sz="1600" dirty="0" smtClean="0"/>
            <a:t>- screens out threats that try to reach your computer over the Internet</a:t>
          </a:r>
          <a:endParaRPr lang="en-US" sz="1600" dirty="0"/>
        </a:p>
      </dgm:t>
    </dgm:pt>
    <dgm:pt modelId="{E4A2ACC8-4099-41C3-8116-8A753D712F0D}" type="parTrans" cxnId="{CAA158E2-DD97-44FB-AB81-B61CCDDF11B2}">
      <dgm:prSet/>
      <dgm:spPr/>
      <dgm:t>
        <a:bodyPr/>
        <a:lstStyle/>
        <a:p>
          <a:endParaRPr lang="en-US"/>
        </a:p>
      </dgm:t>
    </dgm:pt>
    <dgm:pt modelId="{D6BF5A9E-5B20-4FD0-9157-AAB2BA4507C0}" type="sibTrans" cxnId="{CAA158E2-DD97-44FB-AB81-B61CCDDF11B2}">
      <dgm:prSet/>
      <dgm:spPr>
        <a:ln w="28575">
          <a:prstDash val="sysDash"/>
        </a:ln>
      </dgm:spPr>
      <dgm:t>
        <a:bodyPr/>
        <a:lstStyle/>
        <a:p>
          <a:endParaRPr lang="en-US"/>
        </a:p>
      </dgm:t>
    </dgm:pt>
    <dgm:pt modelId="{4EA5CDF0-CCAF-4231-B5BF-786C4A0DD698}" type="pres">
      <dgm:prSet presAssocID="{8EE4B9D3-A330-4141-A0B6-70203976933E}" presName="cycle" presStyleCnt="0">
        <dgm:presLayoutVars>
          <dgm:dir/>
          <dgm:resizeHandles val="exact"/>
        </dgm:presLayoutVars>
      </dgm:prSet>
      <dgm:spPr/>
      <dgm:t>
        <a:bodyPr/>
        <a:lstStyle/>
        <a:p>
          <a:endParaRPr lang="en-US"/>
        </a:p>
      </dgm:t>
    </dgm:pt>
    <dgm:pt modelId="{7BE853FA-0547-44CD-88D5-DEF6A7C36E93}" type="pres">
      <dgm:prSet presAssocID="{063A502A-83B0-40B2-84CA-1E04A3F97ADA}" presName="node" presStyleLbl="node1" presStyleIdx="0" presStyleCnt="3" custScaleX="134973" custScaleY="124418" custRadScaleRad="92740">
        <dgm:presLayoutVars>
          <dgm:bulletEnabled val="1"/>
        </dgm:presLayoutVars>
      </dgm:prSet>
      <dgm:spPr/>
      <dgm:t>
        <a:bodyPr/>
        <a:lstStyle/>
        <a:p>
          <a:endParaRPr lang="en-US"/>
        </a:p>
      </dgm:t>
    </dgm:pt>
    <dgm:pt modelId="{F9B54D01-481F-4C11-857F-040D0C5206B7}" type="pres">
      <dgm:prSet presAssocID="{063A502A-83B0-40B2-84CA-1E04A3F97ADA}" presName="spNode" presStyleCnt="0"/>
      <dgm:spPr/>
    </dgm:pt>
    <dgm:pt modelId="{FBF98D29-6FFC-4B2D-BCC9-BC7ADE3E680B}" type="pres">
      <dgm:prSet presAssocID="{4433ECC2-65C0-4112-ADAC-F7010BD223A4}" presName="sibTrans" presStyleLbl="sibTrans1D1" presStyleIdx="0" presStyleCnt="3"/>
      <dgm:spPr/>
      <dgm:t>
        <a:bodyPr/>
        <a:lstStyle/>
        <a:p>
          <a:endParaRPr lang="en-US"/>
        </a:p>
      </dgm:t>
    </dgm:pt>
    <dgm:pt modelId="{16991497-34B4-4976-AA6B-EB4DAA190755}" type="pres">
      <dgm:prSet presAssocID="{94ABE29F-5C7B-477A-A22E-F211AB8AA6A1}" presName="node" presStyleLbl="node1" presStyleIdx="1" presStyleCnt="3" custScaleX="131478" custScaleY="131966" custRadScaleRad="100394" custRadScaleInc="-48033">
        <dgm:presLayoutVars>
          <dgm:bulletEnabled val="1"/>
        </dgm:presLayoutVars>
      </dgm:prSet>
      <dgm:spPr/>
      <dgm:t>
        <a:bodyPr/>
        <a:lstStyle/>
        <a:p>
          <a:endParaRPr lang="en-US"/>
        </a:p>
      </dgm:t>
    </dgm:pt>
    <dgm:pt modelId="{D647D7F3-33ED-4517-87F1-81CC35A578EF}" type="pres">
      <dgm:prSet presAssocID="{94ABE29F-5C7B-477A-A22E-F211AB8AA6A1}" presName="spNode" presStyleCnt="0"/>
      <dgm:spPr/>
    </dgm:pt>
    <dgm:pt modelId="{5313A5E9-997D-4715-8975-01BD62BF8316}" type="pres">
      <dgm:prSet presAssocID="{18194B5C-6100-4223-8B46-3014767688FD}" presName="sibTrans" presStyleLbl="sibTrans1D1" presStyleIdx="1" presStyleCnt="3"/>
      <dgm:spPr/>
      <dgm:t>
        <a:bodyPr/>
        <a:lstStyle/>
        <a:p>
          <a:endParaRPr lang="en-US"/>
        </a:p>
      </dgm:t>
    </dgm:pt>
    <dgm:pt modelId="{B69E7410-1521-4D30-99A1-25903B7EB0E3}" type="pres">
      <dgm:prSet presAssocID="{6FA8E398-2425-4812-90EB-67C7488CEC85}" presName="node" presStyleLbl="node1" presStyleIdx="2" presStyleCnt="3" custScaleX="139546" custScaleY="131966" custRadScaleRad="96054" custRadScaleInc="46799">
        <dgm:presLayoutVars>
          <dgm:bulletEnabled val="1"/>
        </dgm:presLayoutVars>
      </dgm:prSet>
      <dgm:spPr/>
      <dgm:t>
        <a:bodyPr/>
        <a:lstStyle/>
        <a:p>
          <a:endParaRPr lang="en-US"/>
        </a:p>
      </dgm:t>
    </dgm:pt>
    <dgm:pt modelId="{6631CDD3-00E3-4F61-97A9-A8C6D59943AF}" type="pres">
      <dgm:prSet presAssocID="{6FA8E398-2425-4812-90EB-67C7488CEC85}" presName="spNode" presStyleCnt="0"/>
      <dgm:spPr/>
    </dgm:pt>
    <dgm:pt modelId="{8B14214D-0452-4E47-AC87-E032064D0384}" type="pres">
      <dgm:prSet presAssocID="{D6BF5A9E-5B20-4FD0-9157-AAB2BA4507C0}" presName="sibTrans" presStyleLbl="sibTrans1D1" presStyleIdx="2" presStyleCnt="3"/>
      <dgm:spPr/>
      <dgm:t>
        <a:bodyPr/>
        <a:lstStyle/>
        <a:p>
          <a:endParaRPr lang="en-US"/>
        </a:p>
      </dgm:t>
    </dgm:pt>
  </dgm:ptLst>
  <dgm:cxnLst>
    <dgm:cxn modelId="{B0A03943-C95C-42C6-8CA7-F23FD0C12028}" type="presOf" srcId="{6FA8E398-2425-4812-90EB-67C7488CEC85}" destId="{B69E7410-1521-4D30-99A1-25903B7EB0E3}" srcOrd="0" destOrd="0" presId="urn:microsoft.com/office/officeart/2005/8/layout/cycle6"/>
    <dgm:cxn modelId="{89ACF8B0-7450-4332-BB51-98CB2310F519}" type="presOf" srcId="{063A502A-83B0-40B2-84CA-1E04A3F97ADA}" destId="{7BE853FA-0547-44CD-88D5-DEF6A7C36E93}" srcOrd="0" destOrd="0" presId="urn:microsoft.com/office/officeart/2005/8/layout/cycle6"/>
    <dgm:cxn modelId="{1869895C-BEEB-486F-B729-7D6872153E35}" srcId="{8EE4B9D3-A330-4141-A0B6-70203976933E}" destId="{063A502A-83B0-40B2-84CA-1E04A3F97ADA}" srcOrd="0" destOrd="0" parTransId="{A3CCD4BD-C7A6-4182-B41A-B0FBB2F9ABC6}" sibTransId="{4433ECC2-65C0-4112-ADAC-F7010BD223A4}"/>
    <dgm:cxn modelId="{DD8229E2-89FD-436C-8461-5185AC85A95A}" type="presOf" srcId="{4433ECC2-65C0-4112-ADAC-F7010BD223A4}" destId="{FBF98D29-6FFC-4B2D-BCC9-BC7ADE3E680B}" srcOrd="0" destOrd="0" presId="urn:microsoft.com/office/officeart/2005/8/layout/cycle6"/>
    <dgm:cxn modelId="{7D9291A4-9132-43DC-A1B6-EBFE4590F408}" type="presOf" srcId="{18194B5C-6100-4223-8B46-3014767688FD}" destId="{5313A5E9-997D-4715-8975-01BD62BF8316}" srcOrd="0" destOrd="0" presId="urn:microsoft.com/office/officeart/2005/8/layout/cycle6"/>
    <dgm:cxn modelId="{D5C184BA-DD64-4284-B9E8-21B5F4638D6D}" type="presOf" srcId="{D6BF5A9E-5B20-4FD0-9157-AAB2BA4507C0}" destId="{8B14214D-0452-4E47-AC87-E032064D0384}" srcOrd="0" destOrd="0" presId="urn:microsoft.com/office/officeart/2005/8/layout/cycle6"/>
    <dgm:cxn modelId="{CAA158E2-DD97-44FB-AB81-B61CCDDF11B2}" srcId="{8EE4B9D3-A330-4141-A0B6-70203976933E}" destId="{6FA8E398-2425-4812-90EB-67C7488CEC85}" srcOrd="2" destOrd="0" parTransId="{E4A2ACC8-4099-41C3-8116-8A753D712F0D}" sibTransId="{D6BF5A9E-5B20-4FD0-9157-AAB2BA4507C0}"/>
    <dgm:cxn modelId="{A861CB61-F55A-4F85-B5BE-14F3CF3620FB}" type="presOf" srcId="{8EE4B9D3-A330-4141-A0B6-70203976933E}" destId="{4EA5CDF0-CCAF-4231-B5BF-786C4A0DD698}" srcOrd="0" destOrd="0" presId="urn:microsoft.com/office/officeart/2005/8/layout/cycle6"/>
    <dgm:cxn modelId="{72BCDC19-E8FA-4269-A5F2-4CAB3970EC3E}" srcId="{8EE4B9D3-A330-4141-A0B6-70203976933E}" destId="{94ABE29F-5C7B-477A-A22E-F211AB8AA6A1}" srcOrd="1" destOrd="0" parTransId="{5587323B-689B-4BAA-8C99-ADE762BA6E25}" sibTransId="{18194B5C-6100-4223-8B46-3014767688FD}"/>
    <dgm:cxn modelId="{4CE3B30D-61B5-457C-8F20-DF430F6E57AE}" type="presOf" srcId="{94ABE29F-5C7B-477A-A22E-F211AB8AA6A1}" destId="{16991497-34B4-4976-AA6B-EB4DAA190755}" srcOrd="0" destOrd="0" presId="urn:microsoft.com/office/officeart/2005/8/layout/cycle6"/>
    <dgm:cxn modelId="{0A88019F-EE8E-4060-A82F-91C2F64BFA71}" type="presParOf" srcId="{4EA5CDF0-CCAF-4231-B5BF-786C4A0DD698}" destId="{7BE853FA-0547-44CD-88D5-DEF6A7C36E93}" srcOrd="0" destOrd="0" presId="urn:microsoft.com/office/officeart/2005/8/layout/cycle6"/>
    <dgm:cxn modelId="{0714CF96-0DE8-4C76-A47A-CEC0BD9B95BF}" type="presParOf" srcId="{4EA5CDF0-CCAF-4231-B5BF-786C4A0DD698}" destId="{F9B54D01-481F-4C11-857F-040D0C5206B7}" srcOrd="1" destOrd="0" presId="urn:microsoft.com/office/officeart/2005/8/layout/cycle6"/>
    <dgm:cxn modelId="{5F6B6361-AB76-4410-858C-BD71A8891219}" type="presParOf" srcId="{4EA5CDF0-CCAF-4231-B5BF-786C4A0DD698}" destId="{FBF98D29-6FFC-4B2D-BCC9-BC7ADE3E680B}" srcOrd="2" destOrd="0" presId="urn:microsoft.com/office/officeart/2005/8/layout/cycle6"/>
    <dgm:cxn modelId="{AD22289A-5170-4A35-BB16-517B2BA3EDC5}" type="presParOf" srcId="{4EA5CDF0-CCAF-4231-B5BF-786C4A0DD698}" destId="{16991497-34B4-4976-AA6B-EB4DAA190755}" srcOrd="3" destOrd="0" presId="urn:microsoft.com/office/officeart/2005/8/layout/cycle6"/>
    <dgm:cxn modelId="{FB0EEA93-8109-425D-9524-1D391D306925}" type="presParOf" srcId="{4EA5CDF0-CCAF-4231-B5BF-786C4A0DD698}" destId="{D647D7F3-33ED-4517-87F1-81CC35A578EF}" srcOrd="4" destOrd="0" presId="urn:microsoft.com/office/officeart/2005/8/layout/cycle6"/>
    <dgm:cxn modelId="{5B9B4816-D3CA-49D0-BFB6-D6F47628C54D}" type="presParOf" srcId="{4EA5CDF0-CCAF-4231-B5BF-786C4A0DD698}" destId="{5313A5E9-997D-4715-8975-01BD62BF8316}" srcOrd="5" destOrd="0" presId="urn:microsoft.com/office/officeart/2005/8/layout/cycle6"/>
    <dgm:cxn modelId="{9371BE4A-599E-47E1-83A3-E0D8D66A1D3F}" type="presParOf" srcId="{4EA5CDF0-CCAF-4231-B5BF-786C4A0DD698}" destId="{B69E7410-1521-4D30-99A1-25903B7EB0E3}" srcOrd="6" destOrd="0" presId="urn:microsoft.com/office/officeart/2005/8/layout/cycle6"/>
    <dgm:cxn modelId="{2F42AA4D-5B74-405E-BBA0-37D5563EFF92}" type="presParOf" srcId="{4EA5CDF0-CCAF-4231-B5BF-786C4A0DD698}" destId="{6631CDD3-00E3-4F61-97A9-A8C6D59943AF}" srcOrd="7" destOrd="0" presId="urn:microsoft.com/office/officeart/2005/8/layout/cycle6"/>
    <dgm:cxn modelId="{6537E66C-D92E-4238-B6A0-A420F0430114}" type="presParOf" srcId="{4EA5CDF0-CCAF-4231-B5BF-786C4A0DD698}" destId="{8B14214D-0452-4E47-AC87-E032064D0384}"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0"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Infecting your computer with a virus</a:t>
          </a:r>
          <a:endParaRPr lang="en-US" sz="1600" b="0" kern="1200" dirty="0">
            <a:latin typeface="+mj-lt"/>
          </a:endParaRPr>
        </a:p>
      </dsp:txBody>
      <dsp:txXfrm>
        <a:off x="0" y="482084"/>
        <a:ext cx="2540793" cy="1524476"/>
      </dsp:txXfrm>
    </dsp:sp>
    <dsp:sp modelId="{F5B34DF3-49D2-4D0C-BF1F-020809BC48CB}">
      <dsp:nvSpPr>
        <dsp:cNvPr id="0" name=""/>
        <dsp:cNvSpPr/>
      </dsp:nvSpPr>
      <dsp:spPr>
        <a:xfrm>
          <a:off x="2794873"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Allowing unknown persons to access your personal data and passwords, which may enable them to commit identity theft</a:t>
          </a:r>
          <a:endParaRPr lang="en-US" sz="1600" b="0" kern="1200" dirty="0">
            <a:latin typeface="+mj-lt"/>
          </a:endParaRPr>
        </a:p>
      </dsp:txBody>
      <dsp:txXfrm>
        <a:off x="2794873" y="482084"/>
        <a:ext cx="2540793" cy="1524476"/>
      </dsp:txXfrm>
    </dsp:sp>
    <dsp:sp modelId="{9508E58A-BBC8-4F10-9C3C-49706D92B3B0}">
      <dsp:nvSpPr>
        <dsp:cNvPr id="0" name=""/>
        <dsp:cNvSpPr/>
      </dsp:nvSpPr>
      <dsp:spPr>
        <a:xfrm>
          <a:off x="5589746"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harassed or bullied online</a:t>
          </a:r>
          <a:endParaRPr lang="en-US" sz="1600" b="0" kern="1200" dirty="0">
            <a:latin typeface="+mj-lt"/>
          </a:endParaRPr>
        </a:p>
      </dsp:txBody>
      <dsp:txXfrm>
        <a:off x="5589746" y="482084"/>
        <a:ext cx="2540793" cy="1524476"/>
      </dsp:txXfrm>
    </dsp:sp>
    <dsp:sp modelId="{DD4AC813-8D75-4728-9C66-9A5493D0C570}">
      <dsp:nvSpPr>
        <dsp:cNvPr id="0" name=""/>
        <dsp:cNvSpPr/>
      </dsp:nvSpPr>
      <dsp:spPr>
        <a:xfrm>
          <a:off x="1397436"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Revealing personal details about your location, financial situation, and identity that might allow someone to target you for a real world crime</a:t>
          </a:r>
          <a:endParaRPr lang="en-US" sz="1600" b="0" kern="1200" dirty="0">
            <a:latin typeface="+mj-lt"/>
          </a:endParaRPr>
        </a:p>
      </dsp:txBody>
      <dsp:txXfrm>
        <a:off x="1397436" y="2260639"/>
        <a:ext cx="2540793" cy="1524476"/>
      </dsp:txXfrm>
    </dsp:sp>
    <dsp:sp modelId="{65F86CB5-4FD7-4A40-B059-B706F5DADED8}">
      <dsp:nvSpPr>
        <dsp:cNvPr id="0" name=""/>
        <dsp:cNvSpPr/>
      </dsp:nvSpPr>
      <dsp:spPr>
        <a:xfrm>
          <a:off x="4192309"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tricked into giving away money or personal information </a:t>
          </a:r>
          <a:endParaRPr lang="en-US" sz="1600" b="0" kern="1200" dirty="0">
            <a:latin typeface="+mj-lt"/>
          </a:endParaRPr>
        </a:p>
      </dsp:txBody>
      <dsp:txXfrm>
        <a:off x="4192309" y="2260639"/>
        <a:ext cx="2540793" cy="1524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t>!</a:t>
          </a:r>
          <a:endParaRPr lang="en-US" sz="6100" kern="1200" dirty="0"/>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As many as 10 million Americans are affected by identity theft- one of the biggest dangers on the internet- every year.</a:t>
          </a:r>
          <a:endParaRPr lang="en-US" sz="1200" kern="1200" dirty="0"/>
        </a:p>
        <a:p>
          <a:pPr lvl="0" algn="l" defTabSz="533400">
            <a:lnSpc>
              <a:spcPct val="90000"/>
            </a:lnSpc>
            <a:spcBef>
              <a:spcPct val="0"/>
            </a:spcBef>
            <a:spcAft>
              <a:spcPct val="35000"/>
            </a:spcAft>
          </a:pPr>
          <a:endParaRPr lang="en-US" sz="1200" kern="1200" dirty="0"/>
        </a:p>
      </dsp:txBody>
      <dsp:txXfrm>
        <a:off x="5196717" y="516927"/>
        <a:ext cx="2324857" cy="1249923"/>
      </dsp:txXfrm>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f</a:t>
          </a:r>
          <a:endParaRPr lang="en-US" sz="6100" kern="1200" dirty="0">
            <a:latin typeface="Webdings" pitchFamily="18" charset="2"/>
          </a:endParaRPr>
        </a:p>
      </dsp:txBody>
      <dsp:txXfrm rot="-5400000">
        <a:off x="1733349" y="407141"/>
        <a:ext cx="1247528" cy="1433939"/>
      </dsp:txXfrm>
    </dsp:sp>
    <dsp:sp modelId="{0A84B559-AA9F-4EEA-8711-4A519632957E}">
      <dsp:nvSpPr>
        <dsp:cNvPr id="0" name=""/>
        <dsp:cNvSpPr/>
      </dsp:nvSpPr>
      <dsp:spPr>
        <a:xfrm rot="5400000">
          <a:off x="2227580"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d</a:t>
          </a:r>
          <a:endParaRPr lang="en-US" sz="6100" kern="1200" dirty="0">
            <a:latin typeface="Webdings" pitchFamily="18" charset="2"/>
          </a:endParaRPr>
        </a:p>
      </dsp:txBody>
      <dsp:txXfrm rot="-5400000">
        <a:off x="2645418" y="2128413"/>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kern="1200" dirty="0" smtClean="0"/>
            <a:t>Of the internet fraud cases reported to the FBI in 2009, only 38% of the victims knew the perpetrator’s state of residence- making most wrongdoers very hard to track down.</a:t>
          </a:r>
          <a:endParaRPr lang="en-US" sz="1200" kern="1200" dirty="0"/>
        </a:p>
        <a:p>
          <a:pPr lvl="0" algn="r" defTabSz="533400">
            <a:lnSpc>
              <a:spcPct val="90000"/>
            </a:lnSpc>
            <a:spcBef>
              <a:spcPct val="0"/>
            </a:spcBef>
            <a:spcAft>
              <a:spcPct val="35000"/>
            </a:spcAft>
          </a:pPr>
          <a:endParaRPr lang="en-US" sz="1200" kern="1200" dirty="0"/>
        </a:p>
      </dsp:txBody>
      <dsp:txXfrm>
        <a:off x="0" y="1768710"/>
        <a:ext cx="2249861" cy="2617551"/>
      </dsp:txXfrm>
    </dsp:sp>
    <dsp:sp modelId="{2BBC2C9B-499B-43F4-BA4A-6E5BEAAD5669}">
      <dsp:nvSpPr>
        <dsp:cNvPr id="0" name=""/>
        <dsp:cNvSpPr/>
      </dsp:nvSpPr>
      <dsp:spPr>
        <a:xfrm rot="5400000">
          <a:off x="4165657"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p</a:t>
          </a:r>
          <a:endParaRPr lang="en-US" sz="6100" kern="1200" dirty="0">
            <a:latin typeface="Webdings" pitchFamily="18" charset="2"/>
          </a:endParaRPr>
        </a:p>
      </dsp:txBody>
      <dsp:txXfrm rot="-5400000">
        <a:off x="4583495" y="2128413"/>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F874-41BD-43DA-A707-71117B13DC0A}">
      <dsp:nvSpPr>
        <dsp:cNvPr id="0" name=""/>
        <dsp:cNvSpPr/>
      </dsp:nvSpPr>
      <dsp:spPr>
        <a:xfrm>
          <a:off x="430470" y="1026017"/>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Never respond to an email asking for any passwords or account numbers, even if they seem to come from a trusted source. </a:t>
          </a:r>
          <a:endParaRPr lang="en-US" sz="2100" kern="1200" dirty="0">
            <a:latin typeface="+mj-lt"/>
          </a:endParaRPr>
        </a:p>
      </dsp:txBody>
      <dsp:txXfrm>
        <a:off x="430470" y="1026017"/>
        <a:ext cx="7673459" cy="697587"/>
      </dsp:txXfrm>
    </dsp:sp>
    <dsp:sp modelId="{177FA397-AA27-4BA0-856B-2F4E1366BE22}">
      <dsp:nvSpPr>
        <dsp:cNvPr id="0" name=""/>
        <dsp:cNvSpPr/>
      </dsp:nvSpPr>
      <dsp:spPr>
        <a:xfrm>
          <a:off x="430470" y="1788017"/>
          <a:ext cx="1023127" cy="170521"/>
        </a:xfrm>
        <a:prstGeom prst="parallelogram">
          <a:avLst>
            <a:gd name="adj" fmla="val 140840"/>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734CE-6127-4E7B-86F3-989966EBC0B5}">
      <dsp:nvSpPr>
        <dsp:cNvPr id="0" name=""/>
        <dsp:cNvSpPr/>
      </dsp:nvSpPr>
      <dsp:spPr>
        <a:xfrm>
          <a:off x="1513280" y="1788017"/>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F9FDF-0A7E-4145-AD59-15FEA0B54421}">
      <dsp:nvSpPr>
        <dsp:cNvPr id="0" name=""/>
        <dsp:cNvSpPr/>
      </dsp:nvSpPr>
      <dsp:spPr>
        <a:xfrm>
          <a:off x="2596091" y="1788017"/>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43470-A63C-40B1-87A0-9F611555C651}">
      <dsp:nvSpPr>
        <dsp:cNvPr id="0" name=""/>
        <dsp:cNvSpPr/>
      </dsp:nvSpPr>
      <dsp:spPr>
        <a:xfrm>
          <a:off x="3678901" y="1788017"/>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C07C6-B881-4D97-B847-CD6730F8F816}">
      <dsp:nvSpPr>
        <dsp:cNvPr id="0" name=""/>
        <dsp:cNvSpPr/>
      </dsp:nvSpPr>
      <dsp:spPr>
        <a:xfrm>
          <a:off x="4761711" y="1788017"/>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E88A4-E58A-4FDE-9B45-C27D04FC9494}">
      <dsp:nvSpPr>
        <dsp:cNvPr id="0" name=""/>
        <dsp:cNvSpPr/>
      </dsp:nvSpPr>
      <dsp:spPr>
        <a:xfrm>
          <a:off x="5844522" y="1788017"/>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BA282-E4DC-4845-B552-2B790D2AB788}">
      <dsp:nvSpPr>
        <dsp:cNvPr id="0" name=""/>
        <dsp:cNvSpPr/>
      </dsp:nvSpPr>
      <dsp:spPr>
        <a:xfrm>
          <a:off x="6927332" y="1788017"/>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BF171-10BF-42BA-ACC1-D1BF97DC7DF2}">
      <dsp:nvSpPr>
        <dsp:cNvPr id="0" name=""/>
        <dsp:cNvSpPr/>
      </dsp:nvSpPr>
      <dsp:spPr>
        <a:xfrm>
          <a:off x="430470" y="2309633"/>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Before revealing personal details like your full name or home address, ask yourself if it’s really necessary to share that information</a:t>
          </a:r>
          <a:r>
            <a:rPr lang="en-US" sz="2100" b="0" kern="1200" dirty="0" smtClean="0"/>
            <a:t>.</a:t>
          </a:r>
          <a:endParaRPr lang="en-US" sz="2100" kern="1200" dirty="0"/>
        </a:p>
      </dsp:txBody>
      <dsp:txXfrm>
        <a:off x="430470" y="2309633"/>
        <a:ext cx="7673459" cy="697587"/>
      </dsp:txXfrm>
    </dsp:sp>
    <dsp:sp modelId="{C6591DD0-A3CA-4188-B1DF-0608BF9BB424}">
      <dsp:nvSpPr>
        <dsp:cNvPr id="0" name=""/>
        <dsp:cNvSpPr/>
      </dsp:nvSpPr>
      <dsp:spPr>
        <a:xfrm>
          <a:off x="430470" y="298909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F2B81-73D0-4887-B60B-D6269435A63A}">
      <dsp:nvSpPr>
        <dsp:cNvPr id="0" name=""/>
        <dsp:cNvSpPr/>
      </dsp:nvSpPr>
      <dsp:spPr>
        <a:xfrm>
          <a:off x="1513280"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6081A-AD2B-4E7E-954D-FE430CA20A31}">
      <dsp:nvSpPr>
        <dsp:cNvPr id="0" name=""/>
        <dsp:cNvSpPr/>
      </dsp:nvSpPr>
      <dsp:spPr>
        <a:xfrm>
          <a:off x="2596091"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40527-0347-4B44-B84D-97A9D6947FF0}">
      <dsp:nvSpPr>
        <dsp:cNvPr id="0" name=""/>
        <dsp:cNvSpPr/>
      </dsp:nvSpPr>
      <dsp:spPr>
        <a:xfrm>
          <a:off x="367890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F49B9-178D-4753-B15E-CE717102ACF7}">
      <dsp:nvSpPr>
        <dsp:cNvPr id="0" name=""/>
        <dsp:cNvSpPr/>
      </dsp:nvSpPr>
      <dsp:spPr>
        <a:xfrm>
          <a:off x="476171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FF597-5746-4FE1-89CE-CFB30A8C57AC}">
      <dsp:nvSpPr>
        <dsp:cNvPr id="0" name=""/>
        <dsp:cNvSpPr/>
      </dsp:nvSpPr>
      <dsp:spPr>
        <a:xfrm>
          <a:off x="5844522"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E08D1-2685-42DF-A2EB-81AC614499C6}">
      <dsp:nvSpPr>
        <dsp:cNvPr id="0" name=""/>
        <dsp:cNvSpPr/>
      </dsp:nvSpPr>
      <dsp:spPr>
        <a:xfrm>
          <a:off x="6927332"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B4695-419F-4427-8CE3-721A52D4A5B8}">
      <dsp:nvSpPr>
        <dsp:cNvPr id="0" name=""/>
        <dsp:cNvSpPr/>
      </dsp:nvSpPr>
      <dsp:spPr>
        <a:xfrm>
          <a:off x="430470" y="3224030"/>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Use privacy filters and settings on social networking sites to limit the amount of information you share with strangers.</a:t>
          </a:r>
          <a:endParaRPr lang="en-US" sz="2100" kern="1200" dirty="0">
            <a:latin typeface="+mj-lt"/>
          </a:endParaRPr>
        </a:p>
      </dsp:txBody>
      <dsp:txXfrm>
        <a:off x="430470" y="3224030"/>
        <a:ext cx="7673459" cy="697587"/>
      </dsp:txXfrm>
    </dsp:sp>
    <dsp:sp modelId="{C1BC289F-A735-489E-AF85-ADE2308E7ACC}">
      <dsp:nvSpPr>
        <dsp:cNvPr id="0" name=""/>
        <dsp:cNvSpPr/>
      </dsp:nvSpPr>
      <dsp:spPr>
        <a:xfrm>
          <a:off x="430470" y="399781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2C516-3A52-43C5-9EB8-316EECABED9D}">
      <dsp:nvSpPr>
        <dsp:cNvPr id="0" name=""/>
        <dsp:cNvSpPr/>
      </dsp:nvSpPr>
      <dsp:spPr>
        <a:xfrm>
          <a:off x="1513280" y="3997816"/>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EDC56-5BD2-47D1-91BF-26AD9AC52A6C}">
      <dsp:nvSpPr>
        <dsp:cNvPr id="0" name=""/>
        <dsp:cNvSpPr/>
      </dsp:nvSpPr>
      <dsp:spPr>
        <a:xfrm>
          <a:off x="2596091" y="3997816"/>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7A402-EDA3-4AFA-A342-29336C5F2DB4}">
      <dsp:nvSpPr>
        <dsp:cNvPr id="0" name=""/>
        <dsp:cNvSpPr/>
      </dsp:nvSpPr>
      <dsp:spPr>
        <a:xfrm>
          <a:off x="3678901" y="3997816"/>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BD4A6-BCCC-4C03-BA66-661418ED8F6A}">
      <dsp:nvSpPr>
        <dsp:cNvPr id="0" name=""/>
        <dsp:cNvSpPr/>
      </dsp:nvSpPr>
      <dsp:spPr>
        <a:xfrm>
          <a:off x="4761711" y="3997816"/>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FE08C-5413-45E6-9887-B40BBF9ACFC5}">
      <dsp:nvSpPr>
        <dsp:cNvPr id="0" name=""/>
        <dsp:cNvSpPr/>
      </dsp:nvSpPr>
      <dsp:spPr>
        <a:xfrm>
          <a:off x="5844522" y="3997816"/>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ABDEA-6924-4EF2-B952-5162540BF3DA}">
      <dsp:nvSpPr>
        <dsp:cNvPr id="0" name=""/>
        <dsp:cNvSpPr/>
      </dsp:nvSpPr>
      <dsp:spPr>
        <a:xfrm>
          <a:off x="6927332" y="3979695"/>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F171-E5F7-4E1C-8A4E-2418296C0D3E}">
      <dsp:nvSpPr>
        <dsp:cNvPr id="0" name=""/>
        <dsp:cNvSpPr/>
      </dsp:nvSpPr>
      <dsp:spPr>
        <a:xfrm>
          <a:off x="2432972" y="1917"/>
          <a:ext cx="4880072"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Before you enter a username and password into a site, double check the web address to make sure you’re at the correct site and not an imitator.</a:t>
          </a:r>
          <a:endParaRPr lang="en-US" sz="1900" kern="1200" dirty="0">
            <a:latin typeface="+mj-lt"/>
          </a:endParaRPr>
        </a:p>
      </dsp:txBody>
      <dsp:txXfrm>
        <a:off x="2513602" y="82547"/>
        <a:ext cx="4718812" cy="1490461"/>
      </dsp:txXfrm>
    </dsp:sp>
    <dsp:sp modelId="{A28DA6F3-217F-4AB7-B4F2-A7C5D52F5199}">
      <dsp:nvSpPr>
        <dsp:cNvPr id="0" name=""/>
        <dsp:cNvSpPr/>
      </dsp:nvSpPr>
      <dsp:spPr>
        <a:xfrm>
          <a:off x="422199" y="1"/>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EF6B4F41-0116-4B51-B8BC-25D5C3DDD4B9}">
      <dsp:nvSpPr>
        <dsp:cNvPr id="0" name=""/>
        <dsp:cNvSpPr/>
      </dsp:nvSpPr>
      <dsp:spPr>
        <a:xfrm>
          <a:off x="117112" y="1926718"/>
          <a:ext cx="4645909"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The most popular browsers offer tools and settings to help protect you from bad sites. Update your browser frequently and avoid sites it deems unsafe.</a:t>
          </a:r>
          <a:endParaRPr lang="en-US" sz="1900" kern="1200" dirty="0">
            <a:latin typeface="+mj-lt"/>
          </a:endParaRPr>
        </a:p>
      </dsp:txBody>
      <dsp:txXfrm>
        <a:off x="197742" y="2007348"/>
        <a:ext cx="4484649" cy="1490461"/>
      </dsp:txXfrm>
    </dsp:sp>
    <dsp:sp modelId="{E41F7CF5-3CE2-47C6-B92A-C14996A33639}">
      <dsp:nvSpPr>
        <dsp:cNvPr id="0" name=""/>
        <dsp:cNvSpPr/>
      </dsp:nvSpPr>
      <dsp:spPr>
        <a:xfrm>
          <a:off x="5181603" y="1926173"/>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290914" y="446067"/>
          <a:ext cx="2785042" cy="36591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134674" y="1954224"/>
          <a:ext cx="2592491" cy="25766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dirty="0"/>
        </a:p>
      </dsp:txBody>
      <dsp:txXfrm>
        <a:off x="134674" y="1954224"/>
        <a:ext cx="2592491" cy="2576687"/>
      </dsp:txXfrm>
    </dsp:sp>
    <dsp:sp modelId="{2A0A874B-98BE-4ACC-B756-77E9C292E36C}">
      <dsp:nvSpPr>
        <dsp:cNvPr id="0" name=""/>
        <dsp:cNvSpPr/>
      </dsp:nvSpPr>
      <dsp:spPr>
        <a:xfrm>
          <a:off x="2787117" y="193487"/>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3946626" y="193487"/>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Download only from trusted sites.  Malware is often disguised as an innocuous program or file. Download from a site you know and trust, or use the search tool at </a:t>
          </a:r>
          <a:r>
            <a:rPr lang="en-US" sz="1700" b="0" kern="1200" dirty="0" smtClean="0">
              <a:hlinkClick xmlns:r="http://schemas.openxmlformats.org/officeDocument/2006/relationships" r:id="rId2"/>
            </a:rPr>
            <a:t>download.cnet.com </a:t>
          </a:r>
          <a:r>
            <a:rPr lang="en-US" sz="1700" b="0" kern="1200" dirty="0" smtClean="0"/>
            <a:t>to search for downloads that have been verified as safe.</a:t>
          </a:r>
          <a:endParaRPr lang="en-US" sz="1700" kern="1200" dirty="0"/>
        </a:p>
      </dsp:txBody>
      <dsp:txXfrm>
        <a:off x="3946626" y="193487"/>
        <a:ext cx="4587773" cy="1159509"/>
      </dsp:txXfrm>
    </dsp:sp>
    <dsp:sp modelId="{F245EB40-37DB-4327-8926-48A67440B26C}">
      <dsp:nvSpPr>
        <dsp:cNvPr id="0" name=""/>
        <dsp:cNvSpPr/>
      </dsp:nvSpPr>
      <dsp:spPr>
        <a:xfrm>
          <a:off x="2787117" y="1561709"/>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3946626" y="1561709"/>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Save downloads instead of running them. This gives your computer more of a chance to  verify that downloads are safe.</a:t>
          </a:r>
          <a:endParaRPr lang="en-US" sz="1700" kern="1200" dirty="0"/>
        </a:p>
      </dsp:txBody>
      <dsp:txXfrm>
        <a:off x="3946626" y="1561709"/>
        <a:ext cx="4587773" cy="1159509"/>
      </dsp:txXfrm>
    </dsp:sp>
    <dsp:sp modelId="{17F87D8F-1AC0-4D1E-882C-3C24AC66F2C3}">
      <dsp:nvSpPr>
        <dsp:cNvPr id="0" name=""/>
        <dsp:cNvSpPr/>
      </dsp:nvSpPr>
      <dsp:spPr>
        <a:xfrm>
          <a:off x="2787117" y="2929930"/>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3946626" y="2929930"/>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Read the privacy and licensing agreement. It’s a pain, we know,  but if you don’t read the fine print, you may be unintentionally agreeing to install spyware or adware on your computer.</a:t>
          </a:r>
          <a:endParaRPr lang="en-US" sz="1700" kern="1200" dirty="0"/>
        </a:p>
      </dsp:txBody>
      <dsp:txXfrm>
        <a:off x="3946626" y="2929930"/>
        <a:ext cx="4587773" cy="1159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853FA-0547-44CD-88D5-DEF6A7C36E93}">
      <dsp:nvSpPr>
        <dsp:cNvPr id="0" name=""/>
        <dsp:cNvSpPr/>
      </dsp:nvSpPr>
      <dsp:spPr>
        <a:xfrm>
          <a:off x="2422744" y="54318"/>
          <a:ext cx="3017083" cy="180774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Antivirus</a:t>
          </a:r>
          <a:r>
            <a:rPr lang="en-US" sz="1600" kern="1200" dirty="0" smtClean="0"/>
            <a:t> - specifically protects against viruses</a:t>
          </a:r>
          <a:endParaRPr lang="en-US" sz="1600" kern="1200" dirty="0"/>
        </a:p>
      </dsp:txBody>
      <dsp:txXfrm>
        <a:off x="2510991" y="142565"/>
        <a:ext cx="2840589" cy="1631250"/>
      </dsp:txXfrm>
    </dsp:sp>
    <dsp:sp modelId="{FBF98D29-6FFC-4B2D-BCC9-BC7ADE3E680B}">
      <dsp:nvSpPr>
        <dsp:cNvPr id="0" name=""/>
        <dsp:cNvSpPr/>
      </dsp:nvSpPr>
      <dsp:spPr>
        <a:xfrm>
          <a:off x="2244014" y="1315126"/>
          <a:ext cx="3877563" cy="3877563"/>
        </a:xfrm>
        <a:custGeom>
          <a:avLst/>
          <a:gdLst/>
          <a:ahLst/>
          <a:cxnLst/>
          <a:rect l="0" t="0" r="0" b="0"/>
          <a:pathLst>
            <a:path>
              <a:moveTo>
                <a:pt x="3199738" y="466076"/>
              </a:moveTo>
              <a:arcTo wR="1938781" hR="1938781" stAng="18634244" swAng="899544"/>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16991497-34B4-4976-AA6B-EB4DAA190755}">
      <dsp:nvSpPr>
        <dsp:cNvPr id="0" name=""/>
        <dsp:cNvSpPr/>
      </dsp:nvSpPr>
      <dsp:spPr>
        <a:xfrm>
          <a:off x="4373834" y="2161791"/>
          <a:ext cx="2938959"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Anti-spyware </a:t>
          </a:r>
          <a:r>
            <a:rPr lang="en-US" sz="1600" kern="1200" dirty="0" smtClean="0"/>
            <a:t>- protects against malicious software that may be gathering your information without your knowledge</a:t>
          </a:r>
          <a:endParaRPr lang="en-US" sz="1600" kern="1200" dirty="0"/>
        </a:p>
      </dsp:txBody>
      <dsp:txXfrm>
        <a:off x="4467434" y="2255391"/>
        <a:ext cx="2751759" cy="1730214"/>
      </dsp:txXfrm>
    </dsp:sp>
    <dsp:sp modelId="{5313A5E9-997D-4715-8975-01BD62BF8316}">
      <dsp:nvSpPr>
        <dsp:cNvPr id="0" name=""/>
        <dsp:cNvSpPr/>
      </dsp:nvSpPr>
      <dsp:spPr>
        <a:xfrm>
          <a:off x="2051021" y="767732"/>
          <a:ext cx="3877563" cy="3877563"/>
        </a:xfrm>
        <a:custGeom>
          <a:avLst/>
          <a:gdLst/>
          <a:ahLst/>
          <a:cxnLst/>
          <a:rect l="0" t="0" r="0" b="0"/>
          <a:pathLst>
            <a:path>
              <a:moveTo>
                <a:pt x="3288414" y="3330674"/>
              </a:moveTo>
              <a:arcTo wR="1938781" hR="1938781" stAng="2752988" swAng="5294027"/>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B69E7410-1521-4D30-99A1-25903B7EB0E3}">
      <dsp:nvSpPr>
        <dsp:cNvPr id="0" name=""/>
        <dsp:cNvSpPr/>
      </dsp:nvSpPr>
      <dsp:spPr>
        <a:xfrm>
          <a:off x="545332" y="2161790"/>
          <a:ext cx="3119305"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Firewall </a:t>
          </a:r>
          <a:r>
            <a:rPr lang="en-US" sz="1600" kern="1200" dirty="0" smtClean="0"/>
            <a:t>- screens out threats that try to reach your computer over the Internet</a:t>
          </a:r>
          <a:endParaRPr lang="en-US" sz="1600" kern="1200" dirty="0"/>
        </a:p>
      </dsp:txBody>
      <dsp:txXfrm>
        <a:off x="638932" y="2255390"/>
        <a:ext cx="2932105" cy="1730214"/>
      </dsp:txXfrm>
    </dsp:sp>
    <dsp:sp modelId="{8B14214D-0452-4E47-AC87-E032064D0384}">
      <dsp:nvSpPr>
        <dsp:cNvPr id="0" name=""/>
        <dsp:cNvSpPr/>
      </dsp:nvSpPr>
      <dsp:spPr>
        <a:xfrm>
          <a:off x="1956802" y="1099870"/>
          <a:ext cx="3877563" cy="3877563"/>
        </a:xfrm>
        <a:custGeom>
          <a:avLst/>
          <a:gdLst/>
          <a:ahLst/>
          <a:cxnLst/>
          <a:rect l="0" t="0" r="0" b="0"/>
          <a:pathLst>
            <a:path>
              <a:moveTo>
                <a:pt x="211716" y="1057805"/>
              </a:moveTo>
              <a:arcTo wR="1938781" hR="1938781" stAng="12421567" swAng="804126"/>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BCC45-ABB2-47E1-9793-7C6687C0B063}" type="datetimeFigureOut">
              <a:rPr lang="en-US" smtClean="0"/>
              <a:t>9/3/2012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B0FC4-3862-46FB-B9AD-606025EC4BC5}" type="slidenum">
              <a:rPr lang="en-US" smtClean="0"/>
              <a:t>‹#›</a:t>
            </a:fld>
            <a:endParaRPr lang="en-US"/>
          </a:p>
        </p:txBody>
      </p:sp>
    </p:spTree>
    <p:extLst>
      <p:ext uri="{BB962C8B-B14F-4D97-AF65-F5344CB8AC3E}">
        <p14:creationId xmlns:p14="http://schemas.microsoft.com/office/powerpoint/2010/main" val="9278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1AB9F-25B6-448B-B07F-014298FDEA5C}" type="slidenum">
              <a:rPr lang="en-US" smtClean="0"/>
              <a:t>5</a:t>
            </a:fld>
            <a:endParaRPr lang="en-US"/>
          </a:p>
        </p:txBody>
      </p:sp>
    </p:spTree>
    <p:extLst>
      <p:ext uri="{BB962C8B-B14F-4D97-AF65-F5344CB8AC3E}">
        <p14:creationId xmlns:p14="http://schemas.microsoft.com/office/powerpoint/2010/main" val="284002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September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September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September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September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September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September 3,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September 3,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September 3,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September 3,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September 3, 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September 3,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September 3, 2012</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hyperlink" Target="http://gcflearnfree.org/" TargetMode="External"/><Relationship Id="rId7" Type="http://schemas.openxmlformats.org/officeDocument/2006/relationships/image" Target="../media/image10.png"/><Relationship Id="rId2" Type="http://schemas.openxmlformats.org/officeDocument/2006/relationships/hyperlink" Target="http://www.gcflearnfree.org/internetsafety" TargetMode="External"/><Relationship Id="rId1" Type="http://schemas.openxmlformats.org/officeDocument/2006/relationships/slideLayout" Target="../slideLayouts/slideLayout2.xml"/><Relationship Id="rId6" Type="http://schemas.openxmlformats.org/officeDocument/2006/relationships/hyperlink" Target="http://onguardonline.gov/" TargetMode="External"/><Relationship Id="rId5" Type="http://schemas.openxmlformats.org/officeDocument/2006/relationships/hyperlink" Target="http://strongpasswordgenerator.com/" TargetMode="External"/><Relationship Id="rId4" Type="http://schemas.openxmlformats.org/officeDocument/2006/relationships/hyperlink" Target="http://wiredsafety.org/" TargetMode="External"/><Relationship Id="rId9"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omments" Target="../comments/comment3.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Internet Safety </a:t>
            </a:r>
            <a:r>
              <a:rPr lang="en-US" sz="4000"/>
              <a:t>for </a:t>
            </a:r>
            <a:r>
              <a:rPr lang="en-US" sz="4000" smtClean="0"/>
              <a:t>Everyone</a:t>
            </a:r>
            <a:endParaRPr lang="en-US" dirty="0"/>
          </a:p>
        </p:txBody>
      </p:sp>
      <p:sp>
        <p:nvSpPr>
          <p:cNvPr id="3" name="Subtitle 2"/>
          <p:cNvSpPr>
            <a:spLocks noGrp="1"/>
          </p:cNvSpPr>
          <p:nvPr>
            <p:ph type="subTitle" idx="1"/>
          </p:nvPr>
        </p:nvSpPr>
        <p:spPr/>
        <p:txBody>
          <a:bodyPr/>
          <a:lstStyle/>
          <a:p>
            <a:r>
              <a:rPr lang="en-US" smtClean="0"/>
              <a:t>A quick and easy crash course</a:t>
            </a:r>
            <a:endParaRPr lang="en-US" dirty="0"/>
          </a:p>
        </p:txBody>
      </p:sp>
    </p:spTree>
    <p:extLst>
      <p:ext uri="{BB962C8B-B14F-4D97-AF65-F5344CB8AC3E}">
        <p14:creationId xmlns:p14="http://schemas.microsoft.com/office/powerpoint/2010/main" val="3589542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74632" y="1934198"/>
            <a:ext cx="5650992" cy="1207509"/>
          </a:xfrm>
        </p:spPr>
        <p:txBody>
          <a:bodyPr>
            <a:normAutofit/>
          </a:bodyPr>
          <a:lstStyle/>
          <a:p>
            <a:r>
              <a:rPr lang="en-US" cap="none" dirty="0" smtClean="0"/>
              <a:t>What about my computer?                    Isn‘t it at risk, too?</a:t>
            </a:r>
            <a:endParaRPr lang="en-US" cap="none" dirty="0"/>
          </a:p>
        </p:txBody>
      </p:sp>
      <p:sp>
        <p:nvSpPr>
          <p:cNvPr id="4" name="TextBox 3"/>
          <p:cNvSpPr txBox="1"/>
          <p:nvPr/>
        </p:nvSpPr>
        <p:spPr>
          <a:xfrm>
            <a:off x="4953000" y="2743200"/>
            <a:ext cx="3886200" cy="4524315"/>
          </a:xfrm>
          <a:prstGeom prst="rect">
            <a:avLst/>
          </a:prstGeom>
          <a:noFill/>
        </p:spPr>
        <p:txBody>
          <a:bodyPr wrap="square" rtlCol="0">
            <a:spAutoFit/>
          </a:bodyPr>
          <a:lstStyle/>
          <a:p>
            <a:pPr algn="just"/>
            <a:r>
              <a:rPr lang="en-US" dirty="0"/>
              <a:t>Your identity and personal information isn’t the only </a:t>
            </a:r>
            <a:r>
              <a:rPr lang="en-US"/>
              <a:t>thing you’re </a:t>
            </a:r>
            <a:r>
              <a:rPr lang="en-US" smtClean="0"/>
              <a:t>putting </a:t>
            </a:r>
            <a:r>
              <a:rPr lang="en-US" dirty="0"/>
              <a:t>on the line when you don’t pay attention to internet safety.</a:t>
            </a:r>
          </a:p>
          <a:p>
            <a:pPr algn="just"/>
            <a:endParaRPr lang="en-US" dirty="0"/>
          </a:p>
          <a:p>
            <a:pPr algn="just"/>
            <a:r>
              <a:rPr lang="en-US" dirty="0"/>
              <a:t>Computers have the potential to be subject to a number of attacks, including viruses, worms, and spyware.</a:t>
            </a:r>
          </a:p>
          <a:p>
            <a:pPr algn="just"/>
            <a:endParaRPr lang="en-US" dirty="0"/>
          </a:p>
          <a:p>
            <a:pPr algn="just"/>
            <a:r>
              <a:rPr lang="en-US" dirty="0"/>
              <a:t>Sound scary? Don’t worry. You can keep your computer safe with a few simple precautions and regular maintenance.</a:t>
            </a:r>
          </a:p>
          <a:p>
            <a:endParaRPr lang="en-US" dirty="0"/>
          </a:p>
          <a:p>
            <a:endParaRPr lang="en-US" dirty="0"/>
          </a:p>
        </p:txBody>
      </p:sp>
      <p:pic>
        <p:nvPicPr>
          <p:cNvPr id="4100"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692" l="0" r="100000">
                        <a14:foregroundMark x1="66462" y1="32923" x2="66462" y2="32923"/>
                        <a14:foregroundMark x1="86769" y1="30462" x2="74769" y2="28308"/>
                        <a14:foregroundMark x1="74769" y1="28308" x2="57231" y2="62462"/>
                        <a14:foregroundMark x1="51077" y1="32000" x2="87692" y2="64615"/>
                        <a14:foregroundMark x1="69846" y1="68923" x2="71385" y2="82769"/>
                        <a14:foregroundMark x1="71385" y1="84000" x2="67077" y2="87692"/>
                        <a14:foregroundMark x1="23077" y1="74769" x2="18154" y2="16308"/>
                        <a14:foregroundMark x1="30462" y1="6154" x2="11692" y2="85538"/>
                        <a14:foregroundMark x1="12000" y1="6769" x2="32923" y2="80308"/>
                        <a14:foregroundMark x1="28615" y1="15385" x2="31385" y2="68308"/>
                        <a14:foregroundMark x1="18154" y1="13538" x2="13538" y2="66769"/>
                        <a14:foregroundMark x1="8923" y1="17538" x2="11692" y2="79385"/>
                        <a14:foregroundMark x1="68923" y1="36000" x2="76308" y2="72000"/>
                        <a14:foregroundMark x1="88000" y1="33846" x2="54462" y2="60923"/>
                        <a14:foregroundMark x1="84308" y1="37846" x2="86154" y2="59077"/>
                        <a14:foregroundMark x1="52615" y1="32615" x2="49846" y2="60923"/>
                        <a14:foregroundMark x1="92308" y1="91077" x2="54769" y2="93538"/>
                        <a14:backgroundMark x1="47385" y1="78154" x2="43077" y2="76923"/>
                        <a14:backgroundMark x1="51692" y1="75077" x2="38154" y2="81846"/>
                        <a14:backgroundMark x1="53846" y1="75692" x2="45538" y2="78769"/>
                        <a14:backgroundMark x1="54462" y1="75077" x2="48000" y2="80923"/>
                        <a14:backgroundMark x1="41846" y1="73231" x2="37538" y2="85846"/>
                        <a14:backgroundMark x1="39385" y1="66462" x2="40615" y2="90769"/>
                      </a14:backgroundRemoval>
                    </a14:imgEffect>
                  </a14:imgLayer>
                </a14:imgProps>
              </a:ext>
              <a:ext uri="{28A0092B-C50C-407E-A947-70E740481C1C}">
                <a14:useLocalDpi xmlns:a14="http://schemas.microsoft.com/office/drawing/2010/main" val="0"/>
              </a:ext>
            </a:extLst>
          </a:blip>
          <a:srcRect l="39808" b="1561"/>
          <a:stretch/>
        </p:blipFill>
        <p:spPr bwMode="auto">
          <a:xfrm>
            <a:off x="2889022" y="3482502"/>
            <a:ext cx="2063978" cy="33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8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520940" cy="548640"/>
          </a:xfrm>
        </p:spPr>
        <p:txBody>
          <a:bodyPr>
            <a:noAutofit/>
          </a:bodyPr>
          <a:lstStyle/>
          <a:p>
            <a:r>
              <a:rPr lang="en-US" sz="3200" cap="none" dirty="0"/>
              <a:t>What protection do I need?</a:t>
            </a:r>
            <a:endParaRPr lang="en-US" dirty="0"/>
          </a:p>
        </p:txBody>
      </p:sp>
      <p:sp>
        <p:nvSpPr>
          <p:cNvPr id="3" name="Content Placeholder 2"/>
          <p:cNvSpPr>
            <a:spLocks noGrp="1"/>
          </p:cNvSpPr>
          <p:nvPr>
            <p:ph idx="1"/>
          </p:nvPr>
        </p:nvSpPr>
        <p:spPr>
          <a:xfrm>
            <a:off x="533400" y="990601"/>
            <a:ext cx="7863840" cy="2057400"/>
          </a:xfrm>
        </p:spPr>
        <p:txBody>
          <a:bodyPr>
            <a:normAutofit fontScale="92500" lnSpcReduction="20000"/>
          </a:bodyPr>
          <a:lstStyle/>
          <a:p>
            <a:pPr marL="0" algn="just"/>
            <a:r>
              <a:rPr lang="en-US" sz="2300" b="0" dirty="0"/>
              <a:t>The best defense against internet threats is a good antivirus software</a:t>
            </a:r>
            <a:r>
              <a:rPr lang="en-US" sz="2300" b="0"/>
              <a:t>. </a:t>
            </a:r>
            <a:r>
              <a:rPr lang="en-US" sz="2300" b="0" dirty="0"/>
              <a:t>Antivirus</a:t>
            </a:r>
            <a:r>
              <a:rPr lang="en-US" sz="2300" b="0"/>
              <a:t> software can protect you from infected email attachments, corrupt websites, internet worm viruses, spyware and more Here </a:t>
            </a:r>
            <a:r>
              <a:rPr lang="en-US" sz="2300" b="0" dirty="0"/>
              <a:t>are the things to look for in an antivirus program:</a:t>
            </a:r>
          </a:p>
          <a:p>
            <a:endParaRPr lang="en-US" b="0" dirty="0"/>
          </a:p>
          <a:p>
            <a:r>
              <a:rPr lang="en-US" b="0" dirty="0"/>
              <a:t/>
            </a:r>
            <a:br>
              <a:rPr lang="en-US" b="0" dirty="0"/>
            </a:br>
            <a:endParaRPr lang="en-US" b="0" dirty="0"/>
          </a:p>
        </p:txBody>
      </p:sp>
      <p:graphicFrame>
        <p:nvGraphicFramePr>
          <p:cNvPr id="5" name="Diagram 3"/>
          <p:cNvGraphicFramePr/>
          <p:nvPr>
            <p:extLst>
              <p:ext uri="{D42A27DB-BD31-4B8C-83A1-F6EECF244321}">
                <p14:modId xmlns:p14="http://schemas.microsoft.com/office/powerpoint/2010/main" val="3502579213"/>
              </p:ext>
            </p:extLst>
          </p:nvPr>
        </p:nvGraphicFramePr>
        <p:xfrm>
          <a:off x="457200" y="2133600"/>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08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20940" cy="548640"/>
          </a:xfrm>
        </p:spPr>
        <p:txBody>
          <a:bodyPr>
            <a:noAutofit/>
          </a:bodyPr>
          <a:lstStyle/>
          <a:p>
            <a:r>
              <a:rPr lang="en-US" sz="3200" cap="none" dirty="0"/>
              <a:t>Things to consider before </a:t>
            </a:r>
            <a:r>
              <a:rPr lang="en-US" sz="3200" cap="none"/>
              <a:t>you buy</a:t>
            </a:r>
            <a:r>
              <a:rPr lang="en-US" sz="3200" cap="none" dirty="0"/>
              <a:t>:</a:t>
            </a:r>
            <a:endParaRPr lang="en-US" dirty="0"/>
          </a:p>
        </p:txBody>
      </p:sp>
      <p:sp>
        <p:nvSpPr>
          <p:cNvPr id="3" name="Content Placeholder 2"/>
          <p:cNvSpPr>
            <a:spLocks noGrp="1"/>
          </p:cNvSpPr>
          <p:nvPr>
            <p:ph idx="1"/>
          </p:nvPr>
        </p:nvSpPr>
        <p:spPr>
          <a:xfrm flipH="1">
            <a:off x="533399" y="838200"/>
            <a:ext cx="8050447" cy="4267200"/>
          </a:xfrm>
          <a:prstGeom prst="cloudCallout">
            <a:avLst>
              <a:gd name="adj1" fmla="val -23273"/>
              <a:gd name="adj2" fmla="val 56477"/>
            </a:avLst>
          </a:prstGeom>
          <a:noFill/>
          <a:ln>
            <a:prstDash val="lg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2400" b="0" dirty="0">
                <a:latin typeface="+mj-lt"/>
              </a:rPr>
              <a:t>Investigate Your Computer</a:t>
            </a:r>
          </a:p>
          <a:p>
            <a:pPr marL="0"/>
            <a:r>
              <a:rPr lang="en-US" b="0" dirty="0" smtClean="0"/>
              <a:t>Some </a:t>
            </a:r>
            <a:r>
              <a:rPr lang="en-US" b="0" dirty="0"/>
              <a:t>computers come with security software, but you may need to subscribe to it after a trial period. Windows 7 and Mac Operating Systems already have built-in </a:t>
            </a:r>
            <a:r>
              <a:rPr lang="en-US" b="0" dirty="0" smtClean="0"/>
              <a:t>firewalls. Make sure to turn them on.</a:t>
            </a:r>
            <a:endParaRPr lang="en-US" b="0" dirty="0"/>
          </a:p>
          <a:p>
            <a:r>
              <a:rPr lang="en-US" sz="2400" b="0" smtClean="0">
                <a:latin typeface="+mj-lt"/>
              </a:rPr>
              <a:t>Free </a:t>
            </a:r>
            <a:r>
              <a:rPr lang="en-US" sz="2400" b="0" dirty="0" smtClean="0">
                <a:latin typeface="+mj-lt"/>
              </a:rPr>
              <a:t>vs. Paid Premium Software</a:t>
            </a:r>
          </a:p>
          <a:p>
            <a:pPr marL="0"/>
            <a:r>
              <a:rPr lang="en-US" b="0" dirty="0" smtClean="0"/>
              <a:t>There are a number of free antivirus programs available that can offer an adequate amount of protection. However, many </a:t>
            </a:r>
            <a:r>
              <a:rPr lang="en-US" b="0" smtClean="0"/>
              <a:t>free antivirus </a:t>
            </a:r>
            <a:r>
              <a:rPr lang="en-US" b="0" dirty="0" smtClean="0"/>
              <a:t>programs often don’t include technical support and may have limited functions and updating capabilities.</a:t>
            </a:r>
          </a:p>
          <a:p>
            <a:endParaRPr lang="en-US" b="0" dirty="0"/>
          </a:p>
        </p:txBody>
      </p:sp>
      <p:pic>
        <p:nvPicPr>
          <p:cNvPr id="1026"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823" b="50000"/>
          <a:stretch/>
        </p:blipFill>
        <p:spPr bwMode="auto">
          <a:xfrm>
            <a:off x="5410200" y="4419600"/>
            <a:ext cx="3733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39894"/>
            <a:ext cx="5650992" cy="1207509"/>
          </a:xfrm>
        </p:spPr>
        <p:txBody>
          <a:bodyPr/>
          <a:lstStyle/>
          <a:p>
            <a:r>
              <a:rPr lang="en-US" sz="4400" cap="none" dirty="0" smtClean="0"/>
              <a:t>Is that all?</a:t>
            </a:r>
            <a:endParaRPr lang="en-US" sz="4400" cap="none" dirty="0"/>
          </a:p>
        </p:txBody>
      </p:sp>
      <p:sp>
        <p:nvSpPr>
          <p:cNvPr id="4" name="TextBox 3"/>
          <p:cNvSpPr txBox="1"/>
          <p:nvPr/>
        </p:nvSpPr>
        <p:spPr>
          <a:xfrm>
            <a:off x="5352119" y="2286000"/>
            <a:ext cx="3182281" cy="3416320"/>
          </a:xfrm>
          <a:prstGeom prst="rect">
            <a:avLst/>
          </a:prstGeom>
          <a:noFill/>
        </p:spPr>
        <p:txBody>
          <a:bodyPr wrap="square" rtlCol="0">
            <a:spAutoFit/>
          </a:bodyPr>
          <a:lstStyle/>
          <a:p>
            <a:pPr algn="just"/>
            <a:r>
              <a:rPr lang="en-US" dirty="0" smtClean="0"/>
              <a:t>Not really. </a:t>
            </a:r>
          </a:p>
          <a:p>
            <a:pPr algn="just"/>
            <a:endParaRPr lang="en-US" dirty="0"/>
          </a:p>
          <a:p>
            <a:pPr algn="just"/>
            <a:r>
              <a:rPr lang="en-US" dirty="0" smtClean="0"/>
              <a:t>One of the great things about the internet is that it’s constantly changing. This has its downsides, though– with new content, applications, and technology come new viruses, scams, and risks. Luckily, there are an abundance of sites and programs that help keep you safe and up-to-date.</a:t>
            </a:r>
            <a:endParaRPr lang="en-US" dirty="0"/>
          </a:p>
        </p:txBody>
      </p:sp>
      <p:pic>
        <p:nvPicPr>
          <p:cNvPr id="2052" name="Picture 4" descr="C:\Users\elizabeth\AppData\Local\Microsoft\Windows\Temporary Internet Files\Content.IE5\AQXRCVPL\MP9003141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4553" b="50000"/>
          <a:stretch/>
        </p:blipFill>
        <p:spPr bwMode="auto">
          <a:xfrm>
            <a:off x="2316804" y="4299733"/>
            <a:ext cx="3636524" cy="25582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927638">
            <a:off x="4609176" y="3712299"/>
            <a:ext cx="535723" cy="923330"/>
          </a:xfrm>
          <a:prstGeom prst="rect">
            <a:avLst/>
          </a:prstGeom>
          <a:noFill/>
          <a:effectLst/>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rot="1539373">
            <a:off x="4899419" y="4226991"/>
            <a:ext cx="504464" cy="830997"/>
          </a:xfrm>
          <a:prstGeom prst="rect">
            <a:avLst/>
          </a:prstGeom>
          <a:noFill/>
          <a:effectLst/>
        </p:spPr>
        <p:txBody>
          <a:bodyPr wrap="squar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ectangle 9"/>
          <p:cNvSpPr/>
          <p:nvPr/>
        </p:nvSpPr>
        <p:spPr>
          <a:xfrm rot="407090">
            <a:off x="4126140" y="3710627"/>
            <a:ext cx="495649" cy="830997"/>
          </a:xfrm>
          <a:prstGeom prst="rect">
            <a:avLst/>
          </a:prstGeom>
          <a:noFill/>
          <a:effectLst/>
        </p:spPr>
        <p:txBody>
          <a:bodyPr wrap="non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9513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222" y="381000"/>
            <a:ext cx="7520940" cy="548640"/>
          </a:xfrm>
        </p:spPr>
        <p:txBody>
          <a:bodyPr>
            <a:noAutofit/>
          </a:bodyPr>
          <a:lstStyle/>
          <a:p>
            <a:r>
              <a:rPr lang="en-US" sz="3200" cap="none"/>
              <a:t>More resources</a:t>
            </a:r>
            <a:r>
              <a:rPr lang="en-US" sz="3200" cap="none" dirty="0"/>
              <a:t>:</a:t>
            </a:r>
            <a:endParaRPr lang="en-US" dirty="0"/>
          </a:p>
        </p:txBody>
      </p:sp>
      <p:sp>
        <p:nvSpPr>
          <p:cNvPr id="5" name="Content Placeholder 4"/>
          <p:cNvSpPr>
            <a:spLocks noGrp="1"/>
          </p:cNvSpPr>
          <p:nvPr>
            <p:ph idx="1"/>
          </p:nvPr>
        </p:nvSpPr>
        <p:spPr>
          <a:xfrm>
            <a:off x="762000" y="1142999"/>
            <a:ext cx="7924799" cy="3908523"/>
          </a:xfrm>
        </p:spPr>
        <p:txBody>
          <a:bodyPr>
            <a:normAutofit/>
          </a:bodyPr>
          <a:lstStyle/>
          <a:p>
            <a:r>
              <a:rPr lang="en-US" sz="2000" b="0" dirty="0">
                <a:latin typeface="+mj-lt"/>
                <a:hlinkClick r:id="rId2"/>
              </a:rPr>
              <a:t>A free internet safety tutorial</a:t>
            </a:r>
            <a:r>
              <a:rPr lang="en-US" sz="2000" b="0" dirty="0">
                <a:latin typeface="+mj-lt"/>
              </a:rPr>
              <a:t> presented by </a:t>
            </a:r>
            <a:r>
              <a:rPr lang="en-US" sz="2000" b="0" dirty="0" smtClean="0">
                <a:latin typeface="+mj-lt"/>
                <a:hlinkClick r:id="rId3"/>
              </a:rPr>
              <a:t>GCFLearnFree.org</a:t>
            </a:r>
            <a:endParaRPr lang="en-US" sz="2000" b="0" dirty="0">
              <a:latin typeface="+mj-lt"/>
            </a:endParaRPr>
          </a:p>
          <a:p>
            <a:pPr>
              <a:lnSpc>
                <a:spcPct val="150000"/>
              </a:lnSpc>
            </a:pPr>
            <a:r>
              <a:rPr lang="en-US" sz="2000" b="0" dirty="0">
                <a:latin typeface="+mj-lt"/>
                <a:hlinkClick r:id="rId4"/>
              </a:rPr>
              <a:t>WiredSafety.org</a:t>
            </a:r>
            <a:r>
              <a:rPr lang="en-US" sz="2000" b="0" dirty="0">
                <a:latin typeface="+mj-lt"/>
              </a:rPr>
              <a:t> , an extensive global resource on internet safety</a:t>
            </a:r>
          </a:p>
          <a:p>
            <a:pPr>
              <a:lnSpc>
                <a:spcPct val="150000"/>
              </a:lnSpc>
            </a:pPr>
            <a:r>
              <a:rPr lang="en-US" sz="2000" b="0" dirty="0">
                <a:latin typeface="+mj-lt"/>
                <a:hlinkClick r:id="rId5"/>
              </a:rPr>
              <a:t>StrongPasswordGenerator.com</a:t>
            </a:r>
            <a:r>
              <a:rPr lang="en-US" sz="2000" b="0" dirty="0">
                <a:latin typeface="+mj-lt"/>
              </a:rPr>
              <a:t>, a tool to help you create stronger passwords</a:t>
            </a:r>
          </a:p>
          <a:p>
            <a:r>
              <a:rPr lang="en-US" sz="2000" b="0" dirty="0">
                <a:latin typeface="+mj-lt"/>
                <a:hlinkClick r:id="rId6"/>
              </a:rPr>
              <a:t>OnGuardOnline.gov</a:t>
            </a:r>
            <a:r>
              <a:rPr lang="en-US" sz="2000" b="0" dirty="0">
                <a:latin typeface="+mj-lt"/>
              </a:rPr>
              <a:t>, a comprehensive internet safety resource maintained by the Federal Trade Commission</a:t>
            </a:r>
          </a:p>
          <a:p>
            <a:pPr>
              <a:lnSpc>
                <a:spcPct val="150000"/>
              </a:lnSpc>
            </a:pPr>
            <a:endParaRPr lang="en-US" sz="2000" b="0" dirty="0">
              <a:latin typeface="+mj-lt"/>
            </a:endParaRPr>
          </a:p>
          <a:p>
            <a:endParaRPr lang="en-US" dirty="0"/>
          </a:p>
        </p:txBody>
      </p:sp>
      <p:grpSp>
        <p:nvGrpSpPr>
          <p:cNvPr id="5264" name="Group 5263"/>
          <p:cNvGrpSpPr/>
          <p:nvPr/>
        </p:nvGrpSpPr>
        <p:grpSpPr>
          <a:xfrm>
            <a:off x="1905000" y="4028380"/>
            <a:ext cx="2884488" cy="3203346"/>
            <a:chOff x="2031131" y="4028380"/>
            <a:chExt cx="2884488" cy="3203346"/>
          </a:xfrm>
        </p:grpSpPr>
        <p:sp>
          <p:nvSpPr>
            <p:cNvPr id="8"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91"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15" name="Group 5214"/>
          <p:cNvGrpSpPr/>
          <p:nvPr/>
        </p:nvGrpSpPr>
        <p:grpSpPr>
          <a:xfrm>
            <a:off x="4814134" y="4049017"/>
            <a:ext cx="2695575" cy="3273197"/>
            <a:chOff x="3886200" y="3965575"/>
            <a:chExt cx="2695575" cy="3273197"/>
          </a:xfrm>
        </p:grpSpPr>
        <p:sp>
          <p:nvSpPr>
            <p:cNvPr id="5167"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8"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9"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0"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1"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2"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3"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4"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5"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6"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7"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8"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9"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0"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1"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2"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3"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4"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186"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7"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8"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9"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3"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4"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5"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7"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8"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9"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0"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1"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5"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5205"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6"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47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20985" y="1914430"/>
            <a:ext cx="5680729" cy="1207509"/>
          </a:xfrm>
        </p:spPr>
        <p:txBody>
          <a:bodyPr>
            <a:normAutofit/>
          </a:bodyPr>
          <a:lstStyle/>
          <a:p>
            <a:r>
              <a:rPr lang="en-US" cap="none" dirty="0" smtClean="0"/>
              <a:t>But I already know how to use </a:t>
            </a:r>
            <a:br>
              <a:rPr lang="en-US" cap="none" dirty="0" smtClean="0"/>
            </a:br>
            <a:r>
              <a:rPr lang="en-US" cap="none" dirty="0"/>
              <a:t> </a:t>
            </a:r>
            <a:r>
              <a:rPr lang="en-US" cap="none" dirty="0" smtClean="0"/>
              <a:t>     the internet!</a:t>
            </a:r>
            <a:endParaRPr lang="en-US" cap="none" dirty="0"/>
          </a:p>
        </p:txBody>
      </p:sp>
      <p:sp>
        <p:nvSpPr>
          <p:cNvPr id="4" name="TextBox 3"/>
          <p:cNvSpPr txBox="1"/>
          <p:nvPr/>
        </p:nvSpPr>
        <p:spPr>
          <a:xfrm>
            <a:off x="4953000" y="2895600"/>
            <a:ext cx="3733800" cy="3139321"/>
          </a:xfrm>
          <a:prstGeom prst="rect">
            <a:avLst/>
          </a:prstGeom>
          <a:noFill/>
        </p:spPr>
        <p:txBody>
          <a:bodyPr wrap="square" rtlCol="0">
            <a:spAutoFit/>
          </a:bodyPr>
          <a:lstStyle/>
          <a:p>
            <a:pPr algn="just"/>
            <a:r>
              <a:rPr lang="en-US" dirty="0" smtClean="0"/>
              <a:t>You use the internet every day, and nothing bad has happened so far.  So, you must know all about internet safety, right? </a:t>
            </a:r>
          </a:p>
          <a:p>
            <a:pPr algn="just"/>
            <a:endParaRPr lang="en-US" dirty="0"/>
          </a:p>
          <a:p>
            <a:pPr algn="just"/>
            <a:r>
              <a:rPr lang="en-US" dirty="0" smtClean="0"/>
              <a:t>Wrong. Even experienced internet users unwittingly do things online that put them at risk. Internet-based crime can happen </a:t>
            </a:r>
            <a:r>
              <a:rPr lang="en-US" smtClean="0"/>
              <a:t>to anyone.</a:t>
            </a:r>
            <a:endParaRPr lang="en-US" dirty="0" smtClean="0"/>
          </a:p>
          <a:p>
            <a:endParaRPr lang="en-US" dirty="0"/>
          </a:p>
          <a:p>
            <a:endParaRPr lang="en-US" dirty="0"/>
          </a:p>
        </p:txBody>
      </p:sp>
      <p:grpSp>
        <p:nvGrpSpPr>
          <p:cNvPr id="6" name="Group 5"/>
          <p:cNvGrpSpPr/>
          <p:nvPr/>
        </p:nvGrpSpPr>
        <p:grpSpPr>
          <a:xfrm>
            <a:off x="1407360" y="4162602"/>
            <a:ext cx="3963989" cy="3914597"/>
            <a:chOff x="2829497" y="4311084"/>
            <a:chExt cx="3761804" cy="3657600"/>
          </a:xfrm>
        </p:grpSpPr>
        <p:pic>
          <p:nvPicPr>
            <p:cNvPr id="7" name="Picture 195" descr="C:\Users\elizabeth\AppData\Local\Microsoft\Windows\Temporary Internet Files\Content.IE5\AQXRCVPL\MP900314109[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00" l="0" r="100000"/>
                      </a14:imgEffect>
                    </a14:imgLayer>
                  </a14:imgProps>
                </a:ext>
                <a:ext uri="{28A0092B-C50C-407E-A947-70E740481C1C}">
                  <a14:useLocalDpi xmlns:a14="http://schemas.microsoft.com/office/drawing/2010/main" val="0"/>
                </a:ext>
              </a:extLst>
            </a:blip>
            <a:srcRect/>
            <a:stretch>
              <a:fillRect/>
            </a:stretch>
          </p:blipFill>
          <p:spPr bwMode="auto">
            <a:xfrm>
              <a:off x="2829497" y="4311084"/>
              <a:ext cx="1956816"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24"/>
            <p:cNvSpPr>
              <a:spLocks/>
            </p:cNvSpPr>
            <p:nvPr/>
          </p:nvSpPr>
          <p:spPr bwMode="auto">
            <a:xfrm>
              <a:off x="4489451" y="5116513"/>
              <a:ext cx="1704975" cy="1797050"/>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5"/>
            <p:cNvSpPr>
              <a:spLocks/>
            </p:cNvSpPr>
            <p:nvPr/>
          </p:nvSpPr>
          <p:spPr bwMode="auto">
            <a:xfrm>
              <a:off x="4538663" y="5638800"/>
              <a:ext cx="368300" cy="127476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6"/>
            <p:cNvSpPr>
              <a:spLocks/>
            </p:cNvSpPr>
            <p:nvPr/>
          </p:nvSpPr>
          <p:spPr bwMode="auto">
            <a:xfrm>
              <a:off x="4700588" y="5356225"/>
              <a:ext cx="312738" cy="431800"/>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7"/>
            <p:cNvSpPr>
              <a:spLocks/>
            </p:cNvSpPr>
            <p:nvPr/>
          </p:nvSpPr>
          <p:spPr bwMode="auto">
            <a:xfrm>
              <a:off x="4573588" y="4394200"/>
              <a:ext cx="325438" cy="757238"/>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8"/>
            <p:cNvSpPr>
              <a:spLocks/>
            </p:cNvSpPr>
            <p:nvPr/>
          </p:nvSpPr>
          <p:spPr bwMode="auto">
            <a:xfrm>
              <a:off x="4602163" y="4684713"/>
              <a:ext cx="57150" cy="296863"/>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9"/>
            <p:cNvSpPr>
              <a:spLocks/>
            </p:cNvSpPr>
            <p:nvPr/>
          </p:nvSpPr>
          <p:spPr bwMode="auto">
            <a:xfrm>
              <a:off x="4835526" y="4959350"/>
              <a:ext cx="544513" cy="857250"/>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0"/>
            <p:cNvSpPr>
              <a:spLocks/>
            </p:cNvSpPr>
            <p:nvPr/>
          </p:nvSpPr>
          <p:spPr bwMode="auto">
            <a:xfrm>
              <a:off x="5273676" y="4860925"/>
              <a:ext cx="106363" cy="276225"/>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1"/>
            <p:cNvSpPr>
              <a:spLocks/>
            </p:cNvSpPr>
            <p:nvPr/>
          </p:nvSpPr>
          <p:spPr bwMode="auto">
            <a:xfrm>
              <a:off x="4829176" y="5122863"/>
              <a:ext cx="431800" cy="501650"/>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2"/>
            <p:cNvSpPr>
              <a:spLocks/>
            </p:cNvSpPr>
            <p:nvPr/>
          </p:nvSpPr>
          <p:spPr bwMode="auto">
            <a:xfrm>
              <a:off x="4630738" y="4556125"/>
              <a:ext cx="657225" cy="984250"/>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3"/>
            <p:cNvSpPr>
              <a:spLocks/>
            </p:cNvSpPr>
            <p:nvPr/>
          </p:nvSpPr>
          <p:spPr bwMode="auto">
            <a:xfrm>
              <a:off x="4786313" y="5249863"/>
              <a:ext cx="261938" cy="85725"/>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4"/>
            <p:cNvSpPr>
              <a:spLocks/>
            </p:cNvSpPr>
            <p:nvPr/>
          </p:nvSpPr>
          <p:spPr bwMode="auto">
            <a:xfrm>
              <a:off x="5026026" y="5229225"/>
              <a:ext cx="36513" cy="4921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5"/>
            <p:cNvSpPr>
              <a:spLocks/>
            </p:cNvSpPr>
            <p:nvPr/>
          </p:nvSpPr>
          <p:spPr bwMode="auto">
            <a:xfrm>
              <a:off x="4870451" y="5370513"/>
              <a:ext cx="77788" cy="28575"/>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6"/>
            <p:cNvSpPr>
              <a:spLocks/>
            </p:cNvSpPr>
            <p:nvPr/>
          </p:nvSpPr>
          <p:spPr bwMode="auto">
            <a:xfrm>
              <a:off x="4765676" y="5235575"/>
              <a:ext cx="20638" cy="42863"/>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7"/>
            <p:cNvSpPr>
              <a:spLocks/>
            </p:cNvSpPr>
            <p:nvPr/>
          </p:nvSpPr>
          <p:spPr bwMode="auto">
            <a:xfrm>
              <a:off x="4673601" y="4875213"/>
              <a:ext cx="225425" cy="354013"/>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8"/>
            <p:cNvSpPr>
              <a:spLocks/>
            </p:cNvSpPr>
            <p:nvPr/>
          </p:nvSpPr>
          <p:spPr bwMode="auto">
            <a:xfrm>
              <a:off x="4673601" y="4973638"/>
              <a:ext cx="141288" cy="50800"/>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9"/>
            <p:cNvSpPr>
              <a:spLocks/>
            </p:cNvSpPr>
            <p:nvPr/>
          </p:nvSpPr>
          <p:spPr bwMode="auto">
            <a:xfrm>
              <a:off x="4970463" y="4987925"/>
              <a:ext cx="198438" cy="57150"/>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0"/>
            <p:cNvSpPr>
              <a:spLocks/>
            </p:cNvSpPr>
            <p:nvPr/>
          </p:nvSpPr>
          <p:spPr bwMode="auto">
            <a:xfrm>
              <a:off x="4948238" y="4868863"/>
              <a:ext cx="261938" cy="63500"/>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1"/>
            <p:cNvSpPr>
              <a:spLocks/>
            </p:cNvSpPr>
            <p:nvPr/>
          </p:nvSpPr>
          <p:spPr bwMode="auto">
            <a:xfrm>
              <a:off x="4651376" y="4854575"/>
              <a:ext cx="169863" cy="92075"/>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2"/>
            <p:cNvSpPr>
              <a:spLocks/>
            </p:cNvSpPr>
            <p:nvPr/>
          </p:nvSpPr>
          <p:spPr bwMode="auto">
            <a:xfrm>
              <a:off x="4645026" y="4365625"/>
              <a:ext cx="720725" cy="708025"/>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3"/>
            <p:cNvSpPr>
              <a:spLocks/>
            </p:cNvSpPr>
            <p:nvPr/>
          </p:nvSpPr>
          <p:spPr bwMode="auto">
            <a:xfrm>
              <a:off x="5026026" y="5094288"/>
              <a:ext cx="169863" cy="149225"/>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4"/>
            <p:cNvSpPr>
              <a:spLocks/>
            </p:cNvSpPr>
            <p:nvPr/>
          </p:nvSpPr>
          <p:spPr bwMode="auto">
            <a:xfrm>
              <a:off x="4659313" y="5087938"/>
              <a:ext cx="106363" cy="169863"/>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5"/>
            <p:cNvSpPr>
              <a:spLocks/>
            </p:cNvSpPr>
            <p:nvPr/>
          </p:nvSpPr>
          <p:spPr bwMode="auto">
            <a:xfrm>
              <a:off x="5097463" y="4719638"/>
              <a:ext cx="268288" cy="354013"/>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6"/>
            <p:cNvSpPr>
              <a:spLocks/>
            </p:cNvSpPr>
            <p:nvPr/>
          </p:nvSpPr>
          <p:spPr bwMode="auto">
            <a:xfrm>
              <a:off x="5826126" y="5427663"/>
              <a:ext cx="728663" cy="1103313"/>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7"/>
            <p:cNvSpPr>
              <a:spLocks/>
            </p:cNvSpPr>
            <p:nvPr/>
          </p:nvSpPr>
          <p:spPr bwMode="auto">
            <a:xfrm>
              <a:off x="4659313" y="6573838"/>
              <a:ext cx="933450" cy="409575"/>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8"/>
            <p:cNvSpPr>
              <a:spLocks/>
            </p:cNvSpPr>
            <p:nvPr/>
          </p:nvSpPr>
          <p:spPr bwMode="auto">
            <a:xfrm>
              <a:off x="5514976" y="6291263"/>
              <a:ext cx="1076325" cy="77787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9"/>
            <p:cNvSpPr>
              <a:spLocks/>
            </p:cNvSpPr>
            <p:nvPr/>
          </p:nvSpPr>
          <p:spPr bwMode="auto">
            <a:xfrm>
              <a:off x="5054601" y="5157788"/>
              <a:ext cx="431800" cy="701675"/>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0"/>
            <p:cNvSpPr>
              <a:spLocks/>
            </p:cNvSpPr>
            <p:nvPr/>
          </p:nvSpPr>
          <p:spPr bwMode="auto">
            <a:xfrm>
              <a:off x="5310188" y="6113463"/>
              <a:ext cx="431800" cy="558800"/>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1"/>
            <p:cNvSpPr>
              <a:spLocks/>
            </p:cNvSpPr>
            <p:nvPr/>
          </p:nvSpPr>
          <p:spPr bwMode="auto">
            <a:xfrm>
              <a:off x="5019676" y="5929313"/>
              <a:ext cx="49213" cy="63500"/>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2"/>
            <p:cNvSpPr>
              <a:spLocks/>
            </p:cNvSpPr>
            <p:nvPr/>
          </p:nvSpPr>
          <p:spPr bwMode="auto">
            <a:xfrm>
              <a:off x="5083176" y="6211888"/>
              <a:ext cx="49213" cy="65088"/>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3"/>
            <p:cNvSpPr>
              <a:spLocks/>
            </p:cNvSpPr>
            <p:nvPr/>
          </p:nvSpPr>
          <p:spPr bwMode="auto">
            <a:xfrm>
              <a:off x="5146676" y="6438900"/>
              <a:ext cx="42863" cy="57150"/>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4"/>
            <p:cNvSpPr>
              <a:spLocks/>
            </p:cNvSpPr>
            <p:nvPr/>
          </p:nvSpPr>
          <p:spPr bwMode="auto">
            <a:xfrm>
              <a:off x="5592763" y="6956425"/>
              <a:ext cx="49213" cy="4921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5"/>
            <p:cNvSpPr>
              <a:spLocks/>
            </p:cNvSpPr>
            <p:nvPr/>
          </p:nvSpPr>
          <p:spPr bwMode="auto">
            <a:xfrm>
              <a:off x="5762626" y="5554663"/>
              <a:ext cx="134938" cy="763588"/>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6"/>
            <p:cNvSpPr>
              <a:spLocks/>
            </p:cNvSpPr>
            <p:nvPr/>
          </p:nvSpPr>
          <p:spPr bwMode="auto">
            <a:xfrm>
              <a:off x="6003926" y="6403975"/>
              <a:ext cx="438150" cy="276225"/>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7"/>
            <p:cNvSpPr>
              <a:spLocks/>
            </p:cNvSpPr>
            <p:nvPr/>
          </p:nvSpPr>
          <p:spPr bwMode="auto">
            <a:xfrm>
              <a:off x="5691188" y="6919913"/>
              <a:ext cx="234950" cy="92075"/>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8"/>
            <p:cNvSpPr>
              <a:spLocks/>
            </p:cNvSpPr>
            <p:nvPr/>
          </p:nvSpPr>
          <p:spPr bwMode="auto">
            <a:xfrm>
              <a:off x="5678488" y="6792913"/>
              <a:ext cx="395288" cy="77788"/>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9"/>
            <p:cNvSpPr>
              <a:spLocks/>
            </p:cNvSpPr>
            <p:nvPr/>
          </p:nvSpPr>
          <p:spPr bwMode="auto">
            <a:xfrm>
              <a:off x="3689351" y="7040563"/>
              <a:ext cx="1584325" cy="120650"/>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0"/>
            <p:cNvSpPr>
              <a:spLocks/>
            </p:cNvSpPr>
            <p:nvPr/>
          </p:nvSpPr>
          <p:spPr bwMode="auto">
            <a:xfrm>
              <a:off x="3392488" y="6786563"/>
              <a:ext cx="331788" cy="374650"/>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1"/>
            <p:cNvSpPr>
              <a:spLocks/>
            </p:cNvSpPr>
            <p:nvPr/>
          </p:nvSpPr>
          <p:spPr bwMode="auto">
            <a:xfrm>
              <a:off x="3398838" y="6743700"/>
              <a:ext cx="1323975" cy="325438"/>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7"/>
            <p:cNvSpPr>
              <a:spLocks/>
            </p:cNvSpPr>
            <p:nvPr/>
          </p:nvSpPr>
          <p:spPr bwMode="auto">
            <a:xfrm>
              <a:off x="3830638" y="5710238"/>
              <a:ext cx="361950" cy="1096963"/>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1"/>
            <p:cNvSpPr>
              <a:spLocks/>
            </p:cNvSpPr>
            <p:nvPr/>
          </p:nvSpPr>
          <p:spPr bwMode="auto">
            <a:xfrm>
              <a:off x="4014788" y="5710238"/>
              <a:ext cx="71438" cy="71438"/>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2"/>
            <p:cNvSpPr>
              <a:spLocks/>
            </p:cNvSpPr>
            <p:nvPr/>
          </p:nvSpPr>
          <p:spPr bwMode="auto">
            <a:xfrm>
              <a:off x="3675063" y="5710238"/>
              <a:ext cx="1966913" cy="1393825"/>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3"/>
            <p:cNvSpPr>
              <a:spLocks/>
            </p:cNvSpPr>
            <p:nvPr/>
          </p:nvSpPr>
          <p:spPr bwMode="auto">
            <a:xfrm>
              <a:off x="3709988" y="5773738"/>
              <a:ext cx="1931988" cy="1330325"/>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6556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18160"/>
            <a:ext cx="7520940" cy="548640"/>
          </a:xfrm>
        </p:spPr>
        <p:txBody>
          <a:bodyPr>
            <a:noAutofit/>
          </a:bodyPr>
          <a:lstStyle/>
          <a:p>
            <a:r>
              <a:rPr lang="en-US" sz="3200" cap="none" dirty="0"/>
              <a:t>If you’re not aware of internet safety, you might be at risk of…</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8984624"/>
              </p:ext>
            </p:extLst>
          </p:nvPr>
        </p:nvGraphicFramePr>
        <p:xfrm>
          <a:off x="556260" y="1066800"/>
          <a:ext cx="813054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63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65760"/>
            <a:ext cx="8382000" cy="548640"/>
          </a:xfrm>
        </p:spPr>
        <p:txBody>
          <a:bodyPr>
            <a:noAutofit/>
          </a:bodyPr>
          <a:lstStyle/>
          <a:p>
            <a:pPr algn="ctr"/>
            <a:r>
              <a:rPr lang="en-US" sz="3000" cap="none" dirty="0"/>
              <a:t>Things you might not know about </a:t>
            </a:r>
            <a:r>
              <a:rPr lang="en-US" sz="3000" cap="none"/>
              <a:t>internet safety</a:t>
            </a:r>
            <a:r>
              <a:rPr lang="en-US" sz="3000" cap="none" dirty="0"/>
              <a: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72482885"/>
              </p:ext>
            </p:extLst>
          </p:nvPr>
        </p:nvGraphicFramePr>
        <p:xfrm>
          <a:off x="609600" y="914400"/>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28600" y="1447800"/>
            <a:ext cx="1828800" cy="1200329"/>
          </a:xfrm>
          <a:prstGeom prst="rect">
            <a:avLst/>
          </a:prstGeom>
          <a:noFill/>
        </p:spPr>
        <p:txBody>
          <a:bodyPr wrap="square" rtlCol="0">
            <a:spAutoFit/>
          </a:bodyPr>
          <a:lstStyle/>
          <a:p>
            <a:pPr algn="r"/>
            <a:r>
              <a:rPr lang="en-US" sz="1200" dirty="0" smtClean="0"/>
              <a:t>Studies estimate that up to 48% of American computers are infected with malware, which is an intentionally malicious program or code.</a:t>
            </a:r>
            <a:endParaRPr lang="en-US" sz="1200" dirty="0"/>
          </a:p>
        </p:txBody>
      </p:sp>
      <p:sp>
        <p:nvSpPr>
          <p:cNvPr id="12" name="TextBox 11"/>
          <p:cNvSpPr txBox="1"/>
          <p:nvPr/>
        </p:nvSpPr>
        <p:spPr>
          <a:xfrm>
            <a:off x="6781800" y="3048000"/>
            <a:ext cx="2143539" cy="1569660"/>
          </a:xfrm>
          <a:prstGeom prst="rect">
            <a:avLst/>
          </a:prstGeom>
          <a:noFill/>
        </p:spPr>
        <p:txBody>
          <a:bodyPr wrap="square" rtlCol="0">
            <a:spAutoFit/>
          </a:bodyPr>
          <a:lstStyle/>
          <a:p>
            <a:r>
              <a:rPr lang="en-US" sz="1200" dirty="0" smtClean="0"/>
              <a:t>Only 38-48% of victims of identity theft learn that they’re being victimized within four months of the theft beginning, meaning that by the time most people realize what’s going on,  major damage has already been done.</a:t>
            </a:r>
            <a:endParaRPr lang="en-US" sz="1200" dirty="0"/>
          </a:p>
        </p:txBody>
      </p:sp>
    </p:spTree>
    <p:extLst>
      <p:ext uri="{BB962C8B-B14F-4D97-AF65-F5344CB8AC3E}">
        <p14:creationId xmlns:p14="http://schemas.microsoft.com/office/powerpoint/2010/main" val="346479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98432" y="1934197"/>
            <a:ext cx="5650992" cy="1207509"/>
          </a:xfrm>
        </p:spPr>
        <p:txBody>
          <a:bodyPr>
            <a:normAutofit/>
          </a:bodyPr>
          <a:lstStyle/>
          <a:p>
            <a:r>
              <a:rPr lang="en-US" cap="none" dirty="0"/>
              <a:t>Okay, okay, I believe you</a:t>
            </a:r>
            <a:r>
              <a:rPr lang="en-US" cap="none"/>
              <a:t>! </a:t>
            </a:r>
            <a:r>
              <a:rPr lang="en-US" cap="none" dirty="0"/>
              <a:t/>
            </a:r>
            <a:br>
              <a:rPr lang="en-US" cap="none" dirty="0"/>
            </a:br>
            <a:r>
              <a:rPr lang="en-US" cap="none"/>
              <a:t>So </a:t>
            </a:r>
            <a:r>
              <a:rPr lang="en-US" cap="none" dirty="0"/>
              <a:t>what can I do?</a:t>
            </a:r>
          </a:p>
        </p:txBody>
      </p:sp>
      <p:sp>
        <p:nvSpPr>
          <p:cNvPr id="4" name="TextBox 3"/>
          <p:cNvSpPr txBox="1"/>
          <p:nvPr/>
        </p:nvSpPr>
        <p:spPr>
          <a:xfrm>
            <a:off x="5794513" y="2670602"/>
            <a:ext cx="2936929" cy="1200329"/>
          </a:xfrm>
          <a:prstGeom prst="rect">
            <a:avLst/>
          </a:prstGeom>
          <a:noFill/>
        </p:spPr>
        <p:txBody>
          <a:bodyPr wrap="square" rtlCol="0">
            <a:spAutoFit/>
          </a:bodyPr>
          <a:lstStyle/>
          <a:p>
            <a:pPr algn="just"/>
            <a:r>
              <a:rPr lang="en-US" dirty="0" smtClean="0"/>
              <a:t>Don’t freak out! </a:t>
            </a:r>
            <a:r>
              <a:rPr lang="en-US" dirty="0"/>
              <a:t>T</a:t>
            </a:r>
            <a:r>
              <a:rPr lang="en-US" dirty="0" smtClean="0"/>
              <a:t>here are easy steps you can take to keep yourself safe online.</a:t>
            </a:r>
          </a:p>
          <a:p>
            <a:pPr algn="just"/>
            <a:endParaRPr lang="en-US" dirty="0"/>
          </a:p>
        </p:txBody>
      </p:sp>
      <p:pic>
        <p:nvPicPr>
          <p:cNvPr id="1027" name="Picture 3" descr="C:\Users\elizabeth\AppData\Local\Microsoft\Windows\Temporary Internet Files\Content.IE5\6XHOQSLH\MP900427654[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543" b="44824" l="9574" r="99468">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backgroundMark x1="60904" y1="32227" x2="60904" y2="32227"/>
                        <a14:backgroundMark x1="60239" y1="31934" x2="50532" y2="29492"/>
                        <a14:backgroundMark x1="37766" y1="41113" x2="39362" y2="38379"/>
                        <a14:backgroundMark x1="40426" y1="36035" x2="38963" y2="38086"/>
                        <a14:backgroundMark x1="95745" y1="41602" x2="91090" y2="40527"/>
                      </a14:backgroundRemoval>
                    </a14:imgEffect>
                  </a14:imgLayer>
                </a14:imgProps>
              </a:ext>
              <a:ext uri="{28A0092B-C50C-407E-A947-70E740481C1C}">
                <a14:useLocalDpi xmlns:a14="http://schemas.microsoft.com/office/drawing/2010/main" val="0"/>
              </a:ext>
            </a:extLst>
          </a:blip>
          <a:srcRect l="32551" t="7313" r="1039" b="55686"/>
          <a:stretch/>
        </p:blipFill>
        <p:spPr bwMode="auto">
          <a:xfrm>
            <a:off x="4661452" y="3818929"/>
            <a:ext cx="4025348" cy="30539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 name="Freeform 5"/>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8" name="Freeform 7"/>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9" name="Freeform 8"/>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8094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22231" y="2086597"/>
            <a:ext cx="5650992" cy="1207509"/>
          </a:xfrm>
        </p:spPr>
        <p:txBody>
          <a:bodyPr/>
          <a:lstStyle/>
          <a:p>
            <a:r>
              <a:rPr lang="en-US" cap="none" dirty="0" smtClean="0"/>
              <a:t>Keep yourself safe.</a:t>
            </a:r>
            <a:endParaRPr lang="en-US" cap="none" dirty="0"/>
          </a:p>
        </p:txBody>
      </p:sp>
      <p:sp>
        <p:nvSpPr>
          <p:cNvPr id="4" name="TextBox 3"/>
          <p:cNvSpPr txBox="1"/>
          <p:nvPr/>
        </p:nvSpPr>
        <p:spPr>
          <a:xfrm>
            <a:off x="5181600" y="2362200"/>
            <a:ext cx="3048000" cy="2585323"/>
          </a:xfrm>
          <a:prstGeom prst="rect">
            <a:avLst/>
          </a:prstGeom>
          <a:noFill/>
        </p:spPr>
        <p:txBody>
          <a:bodyPr wrap="square" rtlCol="0">
            <a:spAutoFit/>
          </a:bodyPr>
          <a:lstStyle/>
          <a:p>
            <a:pPr algn="just"/>
            <a:r>
              <a:rPr lang="en-US" dirty="0"/>
              <a:t>Identity theft and invasions of privacy can </a:t>
            </a:r>
            <a:r>
              <a:rPr lang="en-US"/>
              <a:t>have </a:t>
            </a:r>
            <a:r>
              <a:rPr lang="en-US" dirty="0"/>
              <a:t>very</a:t>
            </a:r>
            <a:r>
              <a:rPr lang="en-US"/>
              <a:t> real </a:t>
            </a:r>
            <a:r>
              <a:rPr lang="en-US" smtClean="0"/>
              <a:t>consequences. </a:t>
            </a:r>
            <a:r>
              <a:rPr lang="en-US" dirty="0"/>
              <a:t>Taking certain precautions and adopting safe habits can go a long way toward protecting you from personal harm.</a:t>
            </a:r>
          </a:p>
          <a:p>
            <a:endParaRPr lang="en-US" dirty="0"/>
          </a:p>
          <a:p>
            <a:endParaRPr lang="en-US" dirty="0"/>
          </a:p>
        </p:txBody>
      </p:sp>
      <p:sp>
        <p:nvSpPr>
          <p:cNvPr id="9" name="Rectangle 8"/>
          <p:cNvSpPr/>
          <p:nvPr/>
        </p:nvSpPr>
        <p:spPr>
          <a:xfrm>
            <a:off x="838200" y="758687"/>
            <a:ext cx="2438400" cy="2554545"/>
          </a:xfrm>
          <a:prstGeom prst="rect">
            <a:avLst/>
          </a:prstGeom>
          <a:noFill/>
        </p:spPr>
        <p:txBody>
          <a:bodyPr wrap="square" lIns="91440" tIns="45720" rIns="91440" bIns="45720">
            <a:spAutoFit/>
          </a:bodyPr>
          <a:lstStyle/>
          <a:p>
            <a:pPr algn="ctr"/>
            <a:r>
              <a:rPr lang="en-US" sz="160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Webdings" pitchFamily="18" charset="2"/>
              </a:rPr>
              <a:t>d</a:t>
            </a:r>
            <a:endParaRPr lang="en-US" sz="16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71" name="Picture 147"/>
          <p:cNvPicPr>
            <a:picLocks noChangeAspect="1" noChangeArrowheads="1"/>
          </p:cNvPicPr>
          <p:nvPr/>
        </p:nvPicPr>
        <p:blipFill rotWithShape="1">
          <a:blip r:embed="rId2">
            <a:extLst>
              <a:ext uri="{28A0092B-C50C-407E-A947-70E740481C1C}">
                <a14:useLocalDpi xmlns:a14="http://schemas.microsoft.com/office/drawing/2010/main" val="0"/>
              </a:ext>
            </a:extLst>
          </a:blip>
          <a:srcRect r="2189" b="16190"/>
          <a:stretch/>
        </p:blipFill>
        <p:spPr bwMode="auto">
          <a:xfrm>
            <a:off x="5738078" y="4343400"/>
            <a:ext cx="340592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0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5760"/>
            <a:ext cx="7520940" cy="548640"/>
          </a:xfrm>
        </p:spPr>
        <p:txBody>
          <a:bodyPr/>
          <a:lstStyle/>
          <a:p>
            <a:r>
              <a:rPr lang="en-US" sz="3200" cap="none" dirty="0"/>
              <a:t>Guard your personal information.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708570"/>
              </p:ext>
            </p:extLst>
          </p:nvPr>
        </p:nvGraphicFramePr>
        <p:xfrm>
          <a:off x="228600" y="1524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7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smtClean="0"/>
              <a:t>Browse cautiously.	</a:t>
            </a:r>
            <a:endParaRPr lang="en-US" sz="32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6129577"/>
              </p:ext>
            </p:extLst>
          </p:nvPr>
        </p:nvGraphicFramePr>
        <p:xfrm>
          <a:off x="762000" y="1066800"/>
          <a:ext cx="8534400"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5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950645925"/>
              </p:ext>
            </p:extLst>
          </p:nvPr>
        </p:nvGraphicFramePr>
        <p:xfrm>
          <a:off x="228600" y="9144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cap="none" dirty="0"/>
              <a:t>Download safely.</a:t>
            </a:r>
            <a:endParaRPr lang="en-US" dirty="0"/>
          </a:p>
        </p:txBody>
      </p:sp>
    </p:spTree>
    <p:extLst>
      <p:ext uri="{BB962C8B-B14F-4D97-AF65-F5344CB8AC3E}">
        <p14:creationId xmlns:p14="http://schemas.microsoft.com/office/powerpoint/2010/main" val="3550388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486</TotalTime>
  <Words>939</Words>
  <Application>Microsoft Office PowerPoint</Application>
  <PresentationFormat>On-screen Show (4:3)</PresentationFormat>
  <Paragraphs>68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Internet Safety for Everyone</vt:lpstr>
      <vt:lpstr>But I already know how to use        the internet!</vt:lpstr>
      <vt:lpstr>If you’re not aware of internet safety, you might be at risk of…</vt:lpstr>
      <vt:lpstr>Things you might not know about internet safety:</vt:lpstr>
      <vt:lpstr>Okay, okay, I believe you!  So what can I do?</vt:lpstr>
      <vt:lpstr>Keep yourself safe.</vt:lpstr>
      <vt:lpstr>Guard your personal information.</vt:lpstr>
      <vt:lpstr>Browse cautiously. </vt:lpstr>
      <vt:lpstr>Download safely.</vt:lpstr>
      <vt:lpstr>What about my computer?                    Isn‘t it at risk, too?</vt:lpstr>
      <vt:lpstr>What protection do I need?</vt:lpstr>
      <vt:lpstr>Things to consider before you buy:</vt:lpstr>
      <vt:lpstr>Is that all?</vt:lpstr>
      <vt:lpstr>More 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 for us all</dc:title>
  <dc:creator>Tim Dragic</dc:creator>
  <cp:lastModifiedBy>Morgan Schools</cp:lastModifiedBy>
  <cp:revision>7</cp:revision>
  <dcterms:created xsi:type="dcterms:W3CDTF">2011-01-04T18:26:02Z</dcterms:created>
  <dcterms:modified xsi:type="dcterms:W3CDTF">2012-09-04T00:14:24Z</dcterms:modified>
</cp:coreProperties>
</file>