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66" r:id="rId3"/>
    <p:sldId id="273" r:id="rId4"/>
    <p:sldId id="268" r:id="rId5"/>
    <p:sldId id="269" r:id="rId6"/>
    <p:sldId id="270" r:id="rId7"/>
    <p:sldId id="271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89063" autoAdjust="0"/>
  </p:normalViewPr>
  <p:slideViewPr>
    <p:cSldViewPr>
      <p:cViewPr varScale="1">
        <p:scale>
          <a:sx n="66" d="100"/>
          <a:sy n="66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78BFA-9868-45DC-BE8F-1D2E33C8EC7A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AC42-0AA3-4AD2-9035-2A851D8F2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AC42-0AA3-4AD2-9035-2A851D8F25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1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5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2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8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0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8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B938-EEF6-437E-85B5-DAA3E153FF0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BB1A1"/>
            </a:gs>
            <a:gs pos="95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590800"/>
          </a:xfrm>
        </p:spPr>
        <p:txBody>
          <a:bodyPr/>
          <a:lstStyle/>
          <a:p>
            <a:r>
              <a:rPr lang="en-US" dirty="0" smtClean="0"/>
              <a:t>American History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082800"/>
            <a:ext cx="6400800" cy="1752600"/>
          </a:xfrm>
        </p:spPr>
        <p:txBody>
          <a:bodyPr/>
          <a:lstStyle/>
          <a:p>
            <a:r>
              <a:rPr lang="en-US" dirty="0" smtClean="0"/>
              <a:t>Flash Cards</a:t>
            </a:r>
            <a:endParaRPr lang="en-US" dirty="0"/>
          </a:p>
        </p:txBody>
      </p:sp>
      <p:pic>
        <p:nvPicPr>
          <p:cNvPr id="3074" name="Picture 2" descr="C:\Users\Screencaster\AppData\Local\Microsoft\Windows\Temporary Internet Files\Content.IE5\TCMQA402\MC9004464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00450"/>
            <a:ext cx="4510270" cy="28765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Why did the colonists fight the British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52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Why did the colonists fight the British?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ecause of high taxes (taxation without representation)</a:t>
            </a:r>
          </a:p>
          <a:p>
            <a:pPr lvl="1"/>
            <a:r>
              <a:rPr lang="en-US" dirty="0" smtClean="0"/>
              <a:t>because the British stayed in their houses (boarding, quartering)</a:t>
            </a:r>
          </a:p>
          <a:p>
            <a:pPr lvl="1"/>
            <a:r>
              <a:rPr lang="en-US" dirty="0"/>
              <a:t>because they didn’t have </a:t>
            </a:r>
            <a:r>
              <a:rPr lang="en-US" dirty="0" smtClean="0"/>
              <a:t>self-government</a:t>
            </a:r>
          </a:p>
          <a:p>
            <a:pPr lvl="1"/>
            <a:r>
              <a:rPr lang="en-US" dirty="0" smtClean="0"/>
              <a:t>because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4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Who wrote the Declaration of Independence, and when was it adopted?</a:t>
            </a:r>
          </a:p>
        </p:txBody>
      </p:sp>
    </p:spTree>
    <p:extLst>
      <p:ext uri="{BB962C8B-B14F-4D97-AF65-F5344CB8AC3E}">
        <p14:creationId xmlns:p14="http://schemas.microsoft.com/office/powerpoint/2010/main" val="3735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Who wrote the Declaration of Independence, and when was it adopted?</a:t>
            </a:r>
          </a:p>
          <a:p>
            <a:pPr lvl="1"/>
            <a:r>
              <a:rPr lang="en-US" dirty="0" smtClean="0"/>
              <a:t>July 4, 1776</a:t>
            </a:r>
          </a:p>
          <a:p>
            <a:pPr lvl="1"/>
            <a:r>
              <a:rPr lang="en-US" dirty="0" smtClean="0"/>
              <a:t>Thomas Jefferson</a:t>
            </a:r>
          </a:p>
        </p:txBody>
      </p:sp>
    </p:spTree>
    <p:extLst>
      <p:ext uri="{BB962C8B-B14F-4D97-AF65-F5344CB8AC3E}">
        <p14:creationId xmlns:p14="http://schemas.microsoft.com/office/powerpoint/2010/main" val="3203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Under the pseudonym “Publius,” who wrote the Federalist Papers?</a:t>
            </a:r>
          </a:p>
        </p:txBody>
      </p:sp>
    </p:spTree>
    <p:extLst>
      <p:ext uri="{BB962C8B-B14F-4D97-AF65-F5344CB8AC3E}">
        <p14:creationId xmlns:p14="http://schemas.microsoft.com/office/powerpoint/2010/main" val="27836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Under the pseudonym “Publius,” who wrote the Federalist Papers?</a:t>
            </a:r>
          </a:p>
          <a:p>
            <a:pPr lvl="1"/>
            <a:r>
              <a:rPr lang="en-US" dirty="0" smtClean="0"/>
              <a:t>Alexander Hamilton</a:t>
            </a:r>
          </a:p>
          <a:p>
            <a:pPr lvl="1"/>
            <a:r>
              <a:rPr lang="en-US" dirty="0" smtClean="0"/>
              <a:t>James Madison</a:t>
            </a:r>
          </a:p>
          <a:p>
            <a:pPr lvl="1"/>
            <a:r>
              <a:rPr lang="en-US" dirty="0" smtClean="0"/>
              <a:t>John Jay</a:t>
            </a:r>
          </a:p>
        </p:txBody>
      </p:sp>
    </p:spTree>
    <p:extLst>
      <p:ext uri="{BB962C8B-B14F-4D97-AF65-F5344CB8AC3E}">
        <p14:creationId xmlns:p14="http://schemas.microsoft.com/office/powerpoint/2010/main" val="20880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62199"/>
            <a:ext cx="4826258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dirty="0" smtClean="0"/>
              <a:t>Don’t forget to be a: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3276600"/>
            <a:ext cx="4724400" cy="320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Study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Take notes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Ask questions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Review with a friend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663110" y="3276600"/>
            <a:ext cx="113172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600" b="1" i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</a:t>
            </a:r>
            <a:endParaRPr lang="en-US" sz="3600" b="1" i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9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6978</TotalTime>
  <Words>136</Words>
  <Application>Microsoft Office PowerPoint</Application>
  <PresentationFormat>On-screen Show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American History</vt:lpstr>
      <vt:lpstr>PowerPoint Presentation</vt:lpstr>
      <vt:lpstr>Question 1</vt:lpstr>
      <vt:lpstr>Question 2</vt:lpstr>
      <vt:lpstr>Question 2</vt:lpstr>
      <vt:lpstr>Question 3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History</dc:title>
  <dc:creator>B. Nemec</dc:creator>
  <cp:lastModifiedBy>Morgan Schools</cp:lastModifiedBy>
  <cp:revision>42</cp:revision>
  <dcterms:created xsi:type="dcterms:W3CDTF">2010-11-19T15:00:26Z</dcterms:created>
  <dcterms:modified xsi:type="dcterms:W3CDTF">2012-10-31T03:26:53Z</dcterms:modified>
</cp:coreProperties>
</file>