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>
        <p:scale>
          <a:sx n="60" d="100"/>
          <a:sy n="60" d="100"/>
        </p:scale>
        <p:origin x="-135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131840"/>
        <c:axId val="108133376"/>
        <c:axId val="0"/>
      </c:bar3DChart>
      <c:catAx>
        <c:axId val="10813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133376"/>
        <c:crosses val="autoZero"/>
        <c:auto val="1"/>
        <c:lblAlgn val="ctr"/>
        <c:lblOffset val="100"/>
        <c:noMultiLvlLbl val="0"/>
      </c:catAx>
      <c:valAx>
        <c:axId val="108133376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10813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437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3873736" y="2057400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 err="1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68000">
                      <a:schemeClr val="bg1"/>
                    </a:gs>
                    <a:gs pos="52000">
                      <a:schemeClr val="accent1"/>
                    </a:gs>
                  </a:gsLst>
                  <a:lin ang="5400000" scaled="1"/>
                  <a:tileRect/>
                </a:gradFill>
                <a:effectLst>
                  <a:glow rad="508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</a:t>
            </a:r>
            <a:r>
              <a:rPr lang="en-US" sz="4400" b="1" cap="none" spc="0" dirty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68000">
                      <a:schemeClr val="bg1"/>
                    </a:gs>
                    <a:gs pos="52000">
                      <a:schemeClr val="accent1"/>
                    </a:gs>
                  </a:gsLst>
                  <a:lin ang="5400000" scaled="1"/>
                  <a:tileRect/>
                </a:gradFill>
                <a:effectLst>
                  <a:glow rad="508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 High School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</a:t>
            </a:r>
            <a:r>
              <a:rPr lang="en-US" dirty="0" err="1" smtClean="0"/>
              <a:t>Preasent</a:t>
            </a:r>
            <a:r>
              <a:rPr lang="en-US" dirty="0" smtClean="0"/>
              <a:t>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2010-2011 School Year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1845707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</a:t>
            </a:r>
            <a:r>
              <a:rPr lang="en-US" sz="3200" dirty="0" err="1"/>
              <a:t>j</a:t>
            </a:r>
            <a:r>
              <a:rPr lang="en-US" sz="3200" dirty="0" err="1" smtClean="0"/>
              <a:t>une</a:t>
            </a:r>
            <a:endParaRPr lang="en-US" sz="3200" dirty="0" smtClean="0"/>
          </a:p>
          <a:p>
            <a:pPr algn="ctr"/>
            <a:r>
              <a:rPr lang="en-US" sz="3200" dirty="0" smtClean="0"/>
              <a:t>for new Band Boosters officers for the</a:t>
            </a:r>
          </a:p>
          <a:p>
            <a:pPr algn="ctr"/>
            <a:r>
              <a:rPr lang="en-US" sz="3200" dirty="0" smtClean="0"/>
              <a:t>2010-2011 school year. </a:t>
            </a:r>
          </a:p>
          <a:p>
            <a:pPr algn="ctr"/>
            <a:r>
              <a:rPr lang="en-US" sz="3200" dirty="0" smtClean="0"/>
              <a:t>Before we welcome our new officers,</a:t>
            </a:r>
          </a:p>
          <a:p>
            <a:pPr algn="ctr"/>
            <a:r>
              <a:rPr lang="en-US" sz="3200" dirty="0" smtClean="0"/>
              <a:t>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2009-2010 officers for a </a:t>
            </a:r>
            <a:r>
              <a:rPr lang="en-US" sz="3200" dirty="0" err="1" smtClean="0"/>
              <a:t>spectaculer</a:t>
            </a:r>
            <a:r>
              <a:rPr lang="en-US" sz="3200" dirty="0" smtClean="0"/>
              <a:t> year and for all their hard work!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2010-11 Band Booster Officers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64023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Officer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Position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Member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Sara</a:t>
                      </a:r>
                      <a:r>
                        <a:rPr lang="en-US" baseline="0" smtClean="0"/>
                        <a:t> Morales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Vice 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Mr. Terrance</a:t>
                      </a:r>
                      <a:r>
                        <a:rPr lang="en-US" baseline="0" smtClean="0"/>
                        <a:t> Miller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Accounting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Sandra Lee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Fundraising</a:t>
                      </a:r>
                      <a:r>
                        <a:rPr lang="en-US" baseline="0" smtClean="0"/>
                        <a:t> Chair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Julia Stevens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Secretary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Mrs.</a:t>
                      </a:r>
                      <a:r>
                        <a:rPr lang="en-US" baseline="0" smtClean="0"/>
                        <a:t> Gwen Pierce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Fundraising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Past and Future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Possible </a:t>
            </a:r>
            <a:r>
              <a:rPr lang="en-US" err="1" smtClean="0"/>
              <a:t>Funraising</a:t>
            </a:r>
            <a:r>
              <a:rPr lang="en-US" smtClean="0"/>
              <a:t>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Previous Projects</a:t>
            </a:r>
          </a:p>
          <a:p>
            <a:pPr lvl="1"/>
            <a:r>
              <a:rPr lang="en-US" smtClean="0"/>
              <a:t>Doughnut Sale</a:t>
            </a:r>
          </a:p>
          <a:p>
            <a:pPr lvl="1"/>
            <a:r>
              <a:rPr lang="en-US" err="1" smtClean="0"/>
              <a:t>Candybar</a:t>
            </a:r>
            <a:r>
              <a:rPr lang="en-US" smtClean="0"/>
              <a:t> Sale</a:t>
            </a:r>
          </a:p>
          <a:p>
            <a:pPr lvl="1"/>
            <a:r>
              <a:rPr lang="en-US" smtClean="0"/>
              <a:t>Walk-a-thon</a:t>
            </a:r>
          </a:p>
          <a:p>
            <a:pPr lvl="1"/>
            <a:r>
              <a:rPr lang="en-US" smtClean="0"/>
              <a:t>Wrap Gifts at Local Mall</a:t>
            </a:r>
          </a:p>
          <a:p>
            <a:pPr lvl="1"/>
            <a:r>
              <a:rPr lang="en-US" smtClean="0"/>
              <a:t>Card Kit Sales</a:t>
            </a:r>
          </a:p>
          <a:p>
            <a:r>
              <a:rPr lang="en-US" b="1" smtClean="0"/>
              <a:t>New Project Ideas</a:t>
            </a:r>
          </a:p>
          <a:p>
            <a:pPr lvl="1"/>
            <a:r>
              <a:rPr lang="en-US" smtClean="0"/>
              <a:t>Candy-grams for Kids</a:t>
            </a:r>
          </a:p>
          <a:p>
            <a:pPr lvl="1"/>
            <a:r>
              <a:rPr lang="en-US" smtClean="0"/>
              <a:t>Car Wash</a:t>
            </a:r>
          </a:p>
          <a:p>
            <a:pPr lvl="1"/>
            <a:r>
              <a:rPr lang="en-US" smtClean="0"/>
              <a:t>Idol Contest –</a:t>
            </a:r>
            <a:br>
              <a:rPr lang="en-US" smtClean="0"/>
            </a:br>
            <a:r>
              <a:rPr lang="en-US" smtClean="0"/>
              <a:t>Pay Per Vote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Past Fundraising Results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>
              <a:buFont typeface="Arial" pitchFamily="34" charset="0"/>
              <a:buChar char="•"/>
            </a:pPr>
            <a:r>
              <a:rPr lang="en-US" sz="1800" dirty="0" smtClean="0"/>
              <a:t>Each </a:t>
            </a:r>
            <a:r>
              <a:rPr lang="en-US" sz="1800" dirty="0"/>
              <a:t>lasts 6 </a:t>
            </a:r>
            <a:r>
              <a:rPr lang="en-US" sz="1800" dirty="0" smtClean="0"/>
              <a:t>weeks</a:t>
            </a:r>
            <a:r>
              <a:rPr lang="en-US" sz="1800" dirty="0"/>
              <a:t>, with </a:t>
            </a:r>
            <a:r>
              <a:rPr lang="en-US" sz="1800" dirty="0" smtClean="0"/>
              <a:t>2 week break in between</a:t>
            </a:r>
          </a:p>
          <a:p>
            <a:pPr marL="919163" lvl="1">
              <a:buFont typeface="Arial" pitchFamily="34" charset="0"/>
              <a:buChar char="•"/>
            </a:pPr>
            <a:r>
              <a:rPr lang="en-US" sz="1800" dirty="0" smtClean="0"/>
              <a:t>Need </a:t>
            </a:r>
            <a:r>
              <a:rPr lang="en-US" sz="1800" dirty="0"/>
              <a:t>Project </a:t>
            </a:r>
            <a:r>
              <a:rPr lang="en-US" sz="1800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monetary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 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 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jstevens68@fakemail.com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2010-12-06T14:07:18Z</dcterms:created>
  <dcterms:modified xsi:type="dcterms:W3CDTF">2012-08-26T22:53:13Z</dcterms:modified>
</cp:coreProperties>
</file>