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2" r:id="rId1"/>
  </p:sldMasterIdLst>
  <p:notesMasterIdLst>
    <p:notesMasterId r:id="rId13"/>
  </p:notesMasterIdLst>
  <p:sldIdLst>
    <p:sldId id="256" r:id="rId2"/>
    <p:sldId id="271" r:id="rId3"/>
    <p:sldId id="264" r:id="rId4"/>
    <p:sldId id="273" r:id="rId5"/>
    <p:sldId id="261" r:id="rId6"/>
    <p:sldId id="263" r:id="rId7"/>
    <p:sldId id="258" r:id="rId8"/>
    <p:sldId id="259" r:id="rId9"/>
    <p:sldId id="260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B3A"/>
    <a:srgbClr val="9F2937"/>
    <a:srgbClr val="50141B"/>
    <a:srgbClr val="9F2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>
      <p:cViewPr varScale="1">
        <p:scale>
          <a:sx n="71" d="100"/>
          <a:sy n="7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2009-2010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2008-2009 School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769024"/>
        <c:axId val="91116288"/>
        <c:axId val="0"/>
      </c:bar3DChart>
      <c:catAx>
        <c:axId val="170769024"/>
        <c:scaling>
          <c:orientation val="minMax"/>
        </c:scaling>
        <c:delete val="0"/>
        <c:axPos val="b"/>
        <c:majorTickMark val="out"/>
        <c:minorTickMark val="none"/>
        <c:tickLblPos val="nextTo"/>
        <c:crossAx val="91116288"/>
        <c:crosses val="autoZero"/>
        <c:auto val="1"/>
        <c:lblAlgn val="ctr"/>
        <c:lblOffset val="100"/>
        <c:noMultiLvlLbl val="0"/>
      </c:catAx>
      <c:valAx>
        <c:axId val="91116288"/>
        <c:scaling>
          <c:orientation val="minMax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17076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2-11-03T15:26:26.3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17240 10120,'24'0,"23"0,1 0,23 0,25 0,46 0,-22 0,70 0,1 0,23-47,-24 23,-71 24,48 0,-72 0,1 0,-25 0,0 0,1 0,-1 0,-23 24,0-24,23 0,-71 0,24 0,0 0,0 0,-1 23,-23-23,48 0,-48 24,24-24,-24 0,24 0,-24 0,23 0,1 24,-24-24,24 0,-24 0,24 0,-24 0,24 0,-1 0,1 0,24 0,-24 0,23 0,1 0,0 0,-48 0,23 0,-23 0,24 0,0 0,0 0,0 0,-1 0,-23 0,24 0,0 0,0 0,0 0,0 0,-1 0,25 0,-24 0,-24 0,24 0,-1 0,-23 24,0-24,-47 0,23 0,0 0,-23 0,-1 24,24-24,-24 0,1 0,23 0,-24 0,1 0,-25 24,48-1,-23-23,-1 24,1 0,-1-24,24 0,-23 24,-1 0,0-24,25 0,-25 0,-24 0,25 0,23 0,-24 0,1 0,-1 0,0 0,1 0,-1 0,24 0,-47 0,23 0,1 0,23 0,0 0,-47 0,47 0,-48 0,25 0,-25 23,1-23,23 0,1 0,-1 0,24 0,0 0,-23 0,-25 0,49 0,-1 0,0 0,0 0,24 0,-24 0,1 0,-25 0,24 0,24 0,-48 0,25 0,-1 0,-24 0,24 0,1 0,-1 0,0 0,0 0,0 0,0 0,1 0,-25 0,0 0,25 0,-1 0,0 0,0 0,0 0,24 0,-23 0,23 0,-24 0,0 0,24 0,-24 0,24 0,0-23,0-1,0 24,0-24,0-24,0 48,0-23,-24 23,1 0,23 0,-24 0,24 23,-24-23,24 24,0 0,0 0,0-24,0 24,0-24,0 23,0-23,0 24,0 0,0-24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2-11-03T15:26:35.3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14120 13621,'0'0,"0"24,0-1,0 1,-23 0,23 0,-24 0,0 23,24-23,-48 0,25 23,-1-23,0 24,-24-24,24 0,-23-1,-1 25,-23-24,23 47,1-47,-1 0,0 23,25-23,23 0,-24-24,0 0,0 24,0 24,-23-25,23 25,-24 0,1-1,23 1,-24 23,24-23,-47 23,23 1,1-1,-1-23,0-1,25 1,-1-48,24 24,-24-24,24 48,-24-25,0 1,24 0,0 0,0-24,0 24,-23-24,-1 23,24 25,-24-24,0 23,0 1,0-48,24 24,-23-24,23 0,-24 0,0 24,-47 23,47-23,0 0,0 0,24-24,-24 0,0 0,1 24,23-24,-24 0,0 0,-24 0,48-24,-23 0,-1 24,24-24,0 24,0-24,0 24,0-23,24-1,-24 0,0 24,0 0,23-24,1 0,-24 24,24-24,0 24,0-23,-24-1,47 24,-23-48,0 48,0-24,0-23,-1 23,1 0,-24 24,24-24,0 1,0-1,23 0,-23 0,0 0,47 0,-47-23,24-1,-24 24,23-47,-23 47,0-23,23-1,1-47,-24 23,23 25,-47 23,24-24,0 24,-24 24,-48 24,1 0,23 24,-24-25,25 25,-25-24,24 0,-23 23,-25-23,25 24,-1-24,0 47,1-47,23 23,-24-23,24 24,-23-1,23 1,-24-24,24 24,1-48,-25 47,48-47,-48 24,25 0,-1 0,24-1,-24-23,0 24,0-24,24 24,-23 0,23-24,-24 0,24 0,-24 0,24 0,24 0,-24 0,24 0,-24 0,23 0,-23 0,48 0,-24-24,0-24,47 25,-23-25,-25 48,1-48,0 48,-24-23,0-1,0 24,48-72,47-23,-71 47,23 1,-47 47,0-24,48-47,-24 23,0 24,0 0,-24 0,0 24,0-23,0 23,0-24,23 0,-23-24,24 25,0-1,-24 0,24 24,23-24,1-23,0 23,23 0,-47 0,0 0,-1 0,-23 24,24-23,0 23,-24-24,24 0,-24 24,48 0,-48-48,47 25,-23-1,0 0,23-24,-23 25,0 23,-24 0,0-24,0 24,24-24,0 0,-24 24,47-48,-23 25,24-1,-48 0,47 0,-47 24,24-24,-24 24,24-23,-24-1,48 24,-25-24,1 24,0-24,0 0,0 24,-1-23,1-1,0 24,0-24,0 24,-24 0,24-24,-1 24,-23-24,24 24,-24-24,24 24,-24 0,24-23,-24 46,0 25,0-24,0 0,0-24,0 24,24-24,-24 0,0 23,0-23,0 0,0 0,23 0,-23 0,24 0,-24 0,0 0,0 0,24 0,-24 24,0-24,0 24,0-24,-24 24,0-24,24 0,-23 24,-1-24,0 23,0 1,-23-24,-1 24,24 0,-24-24,25 24,-1-1,-48 1,49 24,-49-48,25 48,-25-1,25 1,23-24,-24-1,24 25,-23 0,-1-1,0 25,1-48,23 23,0-47,24 24,-24 0,0 0,1-1,-1 25,-48 23,49 1,-25-24,24-25,-23 49,23-25,0-23,24 24,-24-48,0 0,-23 0,23 24,-24 23,1 1,-1-24,0 23,1-23,23 0,0 0,-24 0,48-1,-47 1,-1 0,24 24,1-25,-25 25,24 0,0-24,24 23,-47-47,47 24,0-24,-24 0,24 0,0 24,0-24,0 0,24 0,-24 0,24 0,-24 0,23 0,-23 0,24 0,0 0,-24 0,24 0,-24 0,24 0,-24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40" units="1/cm"/>
          <inkml:channelProperty channel="Y" name="resolution" value="40" units="1/cm"/>
        </inkml:channelProperties>
      </inkml:inkSource>
      <inkml:timestamp xml:id="ts0" timeString="2012-11-03T15:27:11.2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5572 5382,'0'0,"47"-24,1 24,23-24,25 24,23-24,-24 24,-24 0,1 0,-25 0,25-24,-24 24,23 0,-23 0,-1 0,25 0,-25 0,-23 0,0 0,24 0,-1 0,1 0,47 0,-24 0,1 48,23-24,0 0,-23 23,-1 1,1-24,-25 23,25 1,-25 23,25-23,-25 0,1-1,0 25,-1-25,1-23,-24 48,0-25,-1 1,-23 23,0-23,0-1,0 25,0-1,-23 1,-25-25,48-23,-48 48,25-1,-1-23,-24-1,24 25,0-25,-23 49,-1-49,1 25,-1 47,0-48,-23 24,47-23,-23-1,23 1,-24-25,24 1,-23-24,23 23,0-23,-24 24,1-48,-25 48,1-25,-1-23,-23 24,24-24,23 0,-23 0,-1 0,25 0,-25-24,-23 1,23-25,1 48,23-24,1-24,-25 48,25-47,-1 23,1-24,-1 1,0 23,1-24,-1 1,24-1,-23 24,23-23,-24-1,24 24,0-47,1 47,-25-24,24 1,0-25,1 48,-25-23,24-1,-23 24,47 1,-24-1,0 0,24-47,0 47,0-24,0 24,0-23,0 23,0 24,-24-24,24-47,0-1,0 25,0-1,0 24,0 0,0 24,0-71,0 23,0 1,24-25,-24 72,0-24,0 24,0-47,0 23,0 0,24-24,-24 48,0 0,0-23,0-25,24 0,-24 25,23-1,1 0,-24 0,0 24,24-47,-24 47,0-24,0-24,24 24,-24 0,47 24,-47-23,24 23,-24-24,48 24,-48-24,24 24,-24-24,23 24,1-24,0 24,-24 0,24 0</inkml:trace>
  <inkml:trace contextRef="#ctx0" brushRef="#br0" timeOffset="5312.5">6238 5524,'0'24,"0"24,0 0,0-48,0 23,0 25,0-24,0 0,0 23,0-47,0 24,0 0,0 0,0-1,0 1,0 0,0 24,0-24,0-1,0 1,0-24,0 24,0 0,0-24,0 24,0-24,0 23,0 25,0-48,0 24,0 0,0-1,0-23,0 24,0-24,0 48,0-48,0 24,0-24,0 24,0-24,0 23,0 1,0 0,0-24,0 24,0-24,0 24,0-1,0 1,0-24,0 24,0 0,0-24,0 24,0-48,0 0,-23 24,23-24,-24 24,24-24,-24 24,24-23,-24-1,0 24,24-24,-23 24,23-24,-24 24,24-24,-24 1,0-1,0 24,24-24,-23 0,-1 24,24-24,0 24,-24-24,0 24,24-23,-24 23,24-24,0 24,24 24,-24-24,24 0,-24 23,0-23,24 0,-24 24,24 0,-24-24,23 0,-23 24,0-24,0 0,24 0,-24 24,0-24,24 24,-24-24,0 23,24-23,-24 24,0 0,24-24,-24 24,0-24,23 24,-23-24,24 23,-24-23,0 24,24 0,-24-24,0 24,0-24,24 0,-24 24,24-24,-24 0,0 0,0 0,0 0,23 0,-23-24,24 0,-24 24,24-24,-24 24,0-24,0 24,24-47,-24 47,24-24,-24 24,0-24,0 0,24 24,-24-23,0-1,0 24,0 0,0-24,0 0,23 24,-23-24,0 0,24 24,-24-23,0 23,0-24,0 24,0-24,24 24,-24-24,0 24,0-24,0 24,0-23,0 23,24-24,-24 24,0-24,0 24,24-24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D310-4345-40B5-B6DE-F882489761E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BFCA3-03CB-4447-B147-2BEEDB13DB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13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5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2D463A-9940-44BE-8F72-59233B8C2129}" type="datetimeFigureOut">
              <a:rPr lang="en-US" smtClean="0"/>
              <a:t>11/3/2012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C21982-8A51-4646-A688-9279B32812A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@e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100" dirty="0" smtClean="0"/>
              <a:t>Band Boosters Meeting</a:t>
            </a:r>
          </a:p>
          <a:p>
            <a:r>
              <a:rPr lang="en-US" dirty="0" smtClean="0"/>
              <a:t>July 1, 2010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3792829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i="0" u="none" cap="none" spc="-50" baseline="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</a:schemeClr>
                </a:solidFill>
                <a:effectLst/>
                <a:latin typeface="Forte" pitchFamily="66" charset="0"/>
              </a:rPr>
              <a:t>Terrier Tough!</a:t>
            </a:r>
            <a:endParaRPr lang="en-US" sz="3600" b="1" i="0" u="none" cap="none" spc="-50" baseline="0" dirty="0">
              <a:ln w="12700">
                <a:solidFill>
                  <a:schemeClr val="bg1"/>
                </a:solidFill>
                <a:prstDash val="solid"/>
              </a:ln>
              <a:solidFill>
                <a:schemeClr val="tx1">
                  <a:lumMod val="75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145630"/>
            <a:ext cx="6856164" cy="8191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cap="none" spc="0" dirty="0">
                <a:ln w="15875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A52B3A"/>
                    </a:gs>
                    <a:gs pos="100000">
                      <a:schemeClr val="bg1"/>
                    </a:gs>
                    <a:gs pos="52000">
                      <a:srgbClr val="50141B"/>
                    </a:gs>
                  </a:gsLst>
                  <a:lin ang="5400000" scaled="1"/>
                  <a:tileRect/>
                </a:gradFill>
                <a:effectLst>
                  <a:glow rad="76200">
                    <a:schemeClr val="tx1">
                      <a:lumMod val="50000"/>
                    </a:schemeClr>
                  </a:glow>
                  <a:outerShdw blurRad="50800" algn="ctr" rotWithShape="0">
                    <a:schemeClr val="tx1">
                      <a:lumMod val="50000"/>
                    </a:schemeClr>
                  </a:outerShdw>
                </a:effectLst>
                <a:latin typeface="Rockwell" pitchFamily="18" charset="0"/>
              </a:rPr>
              <a:t>Texlahoma High School </a:t>
            </a:r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15, 2010</a:t>
            </a:r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</a:t>
            </a:r>
            <a:r>
              <a:rPr lang="en-US" baseline="30000" dirty="0" smtClean="0"/>
              <a:t>th</a:t>
            </a:r>
            <a:r>
              <a:rPr lang="en-US" dirty="0" smtClean="0"/>
              <a:t> - </a:t>
            </a:r>
            <a:r>
              <a:rPr lang="en-US" sz="2400" dirty="0" smtClean="0"/>
              <a:t> 7 p.m.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828800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800" dirty="0" smtClean="0"/>
              <a:t>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sz="2800" dirty="0" smtClean="0"/>
              <a:t>Fundraising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Officer Announcement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2010-2011 School Year</a:t>
            </a:r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001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Elections were held in June for new Texlahoma High Band Booster officers for the 2010-11 school year. </a:t>
            </a:r>
          </a:p>
          <a:p>
            <a:pPr algn="ctr"/>
            <a:r>
              <a:rPr lang="en-US" sz="3200" dirty="0" smtClean="0"/>
              <a:t>Before we welcome our new officers, we want to give a huge                                          </a:t>
            </a:r>
            <a:r>
              <a:rPr lang="en-US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 </a:t>
            </a:r>
            <a:r>
              <a:rPr lang="en-US" sz="6600" b="1" dirty="0" smtClean="0">
                <a:solidFill>
                  <a:schemeClr val="accent1"/>
                </a:solidFill>
              </a:rPr>
              <a:t>                                                     </a:t>
            </a:r>
            <a:r>
              <a:rPr lang="en-US" sz="3200" dirty="0" smtClean="0"/>
              <a:t>to our </a:t>
            </a:r>
          </a:p>
          <a:p>
            <a:pPr algn="ctr"/>
            <a:r>
              <a:rPr lang="en-US" sz="3200" dirty="0" smtClean="0"/>
              <a:t>2009-2010 officers for a spectacular year!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2342281"/>
      </p:ext>
    </p:extLst>
  </p:cSld>
  <p:clrMapOvr>
    <a:masterClrMapping/>
  </p:clrMapOvr>
  <p:transition spd="slow" advClick="0" advTm="2000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2010-11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663947"/>
              </p:ext>
            </p:extLst>
          </p:nvPr>
        </p:nvGraphicFramePr>
        <p:xfrm>
          <a:off x="1905000" y="1905000"/>
          <a:ext cx="5334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Gwen Pierce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Horizontal Scroll 15"/>
          <p:cNvSpPr/>
          <p:nvPr/>
        </p:nvSpPr>
        <p:spPr>
          <a:xfrm>
            <a:off x="2057400" y="4648200"/>
            <a:ext cx="5112327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  <a:endParaRPr lang="en-US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Past and Future</a:t>
            </a:r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Fundraising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Doughnut Sale</a:t>
            </a:r>
          </a:p>
          <a:p>
            <a:pPr lvl="1"/>
            <a:r>
              <a:rPr lang="en-US" dirty="0" smtClean="0"/>
              <a:t>Candy Bar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smtClean="0"/>
              <a:t>Candy-grams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 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Documents and Settings\kelly\Local Settings\Temporary Internet Files\Content.IE5\3QNYGOPN\MPj0410186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38700" y="2323249"/>
            <a:ext cx="3657600" cy="30798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07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6206400" y="3617640"/>
              <a:ext cx="1166040" cy="128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90560" y="3553920"/>
                <a:ext cx="119772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4329000" y="4860720"/>
              <a:ext cx="771840" cy="7804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13160" y="4797000"/>
                <a:ext cx="803520" cy="90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1851480" y="1902960"/>
              <a:ext cx="1037520" cy="9691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42120" y="1893600"/>
                <a:ext cx="1056240" cy="987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2010-2011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Each lasts 6 weeks, with 2 week break in between</a:t>
            </a:r>
          </a:p>
          <a:p>
            <a:pPr lvl="2">
              <a:spcAft>
                <a:spcPts val="1200"/>
              </a:spcAft>
              <a:buClr>
                <a:schemeClr val="tx1"/>
              </a:buClr>
            </a:pPr>
            <a:r>
              <a:rPr lang="en-US" dirty="0"/>
              <a:t>Need Project </a:t>
            </a:r>
            <a:r>
              <a:rPr lang="en-US" dirty="0" smtClean="0"/>
              <a:t>Coordinators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lvl="1"/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Coordinators Responsibility: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Julia Stevens, Fundraising Chair at </a:t>
            </a:r>
            <a:r>
              <a:rPr lang="en-US" dirty="0" smtClean="0">
                <a:hlinkClick r:id="rId2"/>
              </a:rPr>
              <a:t>jstevens68@email.com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Custom 8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99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Decatur</vt:lpstr>
      <vt:lpstr>PowerPoint Presentation</vt:lpstr>
      <vt:lpstr>Agenda</vt:lpstr>
      <vt:lpstr>New Officer Announcement</vt:lpstr>
      <vt:lpstr>Elections and Appreciation</vt:lpstr>
      <vt:lpstr>New 2010-11 Band Booster Officers</vt:lpstr>
      <vt:lpstr>Fundraising</vt:lpstr>
      <vt:lpstr>Possible Fundraising Projects</vt:lpstr>
      <vt:lpstr>Past Fundraising Results</vt:lpstr>
      <vt:lpstr>Choose 2010-2011 Projects </vt:lpstr>
      <vt:lpstr>Next Meeting</vt:lpstr>
      <vt:lpstr>See You Next Month!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2010-12-03T19:37:45Z</dcterms:created>
  <dcterms:modified xsi:type="dcterms:W3CDTF">2012-11-03T15:53:06Z</dcterms:modified>
  <cp:contentStatus/>
</cp:coreProperties>
</file>