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4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1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6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3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4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2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9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5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2F54C-DA08-4FDF-9B99-C5A7A911799A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D1E7-2A89-45D0-9092-99EE5E99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6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85745"/>
            <a:ext cx="8064500" cy="54864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695700" y="381000"/>
            <a:ext cx="15240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990600" y="609600"/>
            <a:ext cx="28956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" y="381000"/>
            <a:ext cx="1371600" cy="3048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29600" y="609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7543800" y="5562600"/>
            <a:ext cx="914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5562600"/>
            <a:ext cx="990600" cy="228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22860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267200" y="1524000"/>
            <a:ext cx="0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41600" y="22162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" y="76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28569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15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43400" y="57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534400" y="609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001000" y="-953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6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483600" y="8563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43800" y="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772400" y="304800"/>
            <a:ext cx="304800" cy="21916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191500" y="225335"/>
            <a:ext cx="38100" cy="30806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382000" y="369932"/>
            <a:ext cx="254000" cy="16673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51300" y="1978055"/>
            <a:ext cx="48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13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5791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11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667500" y="5162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9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848600" y="51624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10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636000" y="2238345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8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-63500" y="1371600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14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23900" y="3406745"/>
            <a:ext cx="49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</a:t>
            </a:r>
            <a:endParaRPr lang="en-US" sz="2000" b="1" dirty="0"/>
          </a:p>
        </p:txBody>
      </p:sp>
      <p:sp>
        <p:nvSpPr>
          <p:cNvPr id="29" name="Left Brace 28"/>
          <p:cNvSpPr/>
          <p:nvPr/>
        </p:nvSpPr>
        <p:spPr>
          <a:xfrm>
            <a:off x="381000" y="819090"/>
            <a:ext cx="76200" cy="552510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8305800" y="2438400"/>
            <a:ext cx="368300" cy="76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457200" y="3228945"/>
            <a:ext cx="381000" cy="43494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71450" y="1130300"/>
            <a:ext cx="209550" cy="3937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0600" y="76200"/>
            <a:ext cx="187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Quick Access Toolbar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95550" y="228600"/>
            <a:ext cx="187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Groups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97400" y="76200"/>
            <a:ext cx="187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Title Bar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44800" y="2289712"/>
            <a:ext cx="187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Cursor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21735" y="2024221"/>
            <a:ext cx="187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Horizontal Ruler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6400" y="3730823"/>
            <a:ext cx="187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Vertical Ruler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7800" y="1447800"/>
            <a:ext cx="187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Ribbon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5331023"/>
            <a:ext cx="1190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View Buttons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08900" y="5331023"/>
            <a:ext cx="825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Zoom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305800" y="2514600"/>
            <a:ext cx="99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Scroll Bar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58000" y="0"/>
            <a:ext cx="901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Minimize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166100" y="-76200"/>
            <a:ext cx="901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Restore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511988" y="304800"/>
            <a:ext cx="901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Exit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82000" y="835223"/>
            <a:ext cx="901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Help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8900" y="6096000"/>
            <a:ext cx="187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Status Bar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2900" y="5600700"/>
            <a:ext cx="5842747" cy="228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381000" y="5734110"/>
            <a:ext cx="152400" cy="28569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5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Morgan Local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Schools</dc:creator>
  <cp:lastModifiedBy>Guest</cp:lastModifiedBy>
  <cp:revision>4</cp:revision>
  <dcterms:created xsi:type="dcterms:W3CDTF">2010-12-05T17:49:21Z</dcterms:created>
  <dcterms:modified xsi:type="dcterms:W3CDTF">2013-09-20T00:36:11Z</dcterms:modified>
</cp:coreProperties>
</file>